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Default Extension="png" ContentType="image/png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80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72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E05E94-519D-4643-9B21-69BAAF45748E}" type="doc">
      <dgm:prSet loTypeId="urn:microsoft.com/office/officeart/2005/8/layout/default#1" loCatId="list" qsTypeId="urn:microsoft.com/office/officeart/2005/8/quickstyle/simple5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D183D352-3DCE-4FD8-8711-CF528B1FEE80}">
      <dgm:prSet phldrT="[Text]"/>
      <dgm:spPr/>
      <dgm:t>
        <a:bodyPr/>
        <a:lstStyle/>
        <a:p>
          <a:r>
            <a:rPr lang="cs-CZ" dirty="0" smtClean="0"/>
            <a:t>MÍZNÍ VLÁSEČNCE</a:t>
          </a:r>
          <a:endParaRPr lang="cs-CZ" dirty="0"/>
        </a:p>
      </dgm:t>
    </dgm:pt>
    <dgm:pt modelId="{994DE82B-ECB3-4415-9F2D-8A2A57D2A48F}" type="parTrans" cxnId="{7D3DF81D-8965-4D7C-AB8E-89A9374FE5D0}">
      <dgm:prSet/>
      <dgm:spPr/>
      <dgm:t>
        <a:bodyPr/>
        <a:lstStyle/>
        <a:p>
          <a:endParaRPr lang="cs-CZ"/>
        </a:p>
      </dgm:t>
    </dgm:pt>
    <dgm:pt modelId="{8CC9194F-1FD8-4C83-B100-91649618A4F4}" type="sibTrans" cxnId="{7D3DF81D-8965-4D7C-AB8E-89A9374FE5D0}">
      <dgm:prSet/>
      <dgm:spPr/>
      <dgm:t>
        <a:bodyPr/>
        <a:lstStyle/>
        <a:p>
          <a:endParaRPr lang="cs-CZ"/>
        </a:p>
      </dgm:t>
    </dgm:pt>
    <dgm:pt modelId="{AA7AB51D-B8CA-4D04-B9EC-9E9F1EC13E20}">
      <dgm:prSet phldrT="[Text]"/>
      <dgm:spPr/>
      <dgm:t>
        <a:bodyPr/>
        <a:lstStyle/>
        <a:p>
          <a:r>
            <a:rPr lang="cs-CZ" dirty="0" smtClean="0"/>
            <a:t>MÍZNÍ CÉVY</a:t>
          </a:r>
          <a:endParaRPr lang="cs-CZ" dirty="0"/>
        </a:p>
      </dgm:t>
    </dgm:pt>
    <dgm:pt modelId="{4D02BC06-D914-40A0-9EAB-3A52570A5081}" type="parTrans" cxnId="{98365338-F594-461D-ADA8-6E66EC764163}">
      <dgm:prSet/>
      <dgm:spPr/>
      <dgm:t>
        <a:bodyPr/>
        <a:lstStyle/>
        <a:p>
          <a:endParaRPr lang="cs-CZ"/>
        </a:p>
      </dgm:t>
    </dgm:pt>
    <dgm:pt modelId="{9E273907-948D-4337-A64C-D7E89B6EA9FD}" type="sibTrans" cxnId="{98365338-F594-461D-ADA8-6E66EC764163}">
      <dgm:prSet/>
      <dgm:spPr/>
      <dgm:t>
        <a:bodyPr/>
        <a:lstStyle/>
        <a:p>
          <a:endParaRPr lang="cs-CZ"/>
        </a:p>
      </dgm:t>
    </dgm:pt>
    <dgm:pt modelId="{0DA59DDE-8AC3-4EA9-81BD-82E2A31377B8}">
      <dgm:prSet phldrT="[Text]"/>
      <dgm:spPr/>
      <dgm:t>
        <a:bodyPr/>
        <a:lstStyle/>
        <a:p>
          <a:r>
            <a:rPr lang="cs-CZ" dirty="0" smtClean="0"/>
            <a:t>MÍZNÍ UZLINY</a:t>
          </a:r>
          <a:endParaRPr lang="cs-CZ" dirty="0"/>
        </a:p>
      </dgm:t>
    </dgm:pt>
    <dgm:pt modelId="{1E26305B-B0BC-455A-91BA-BCE11EBE50BA}" type="parTrans" cxnId="{2D3C5CE3-40E0-4046-917E-C3508A5EE677}">
      <dgm:prSet/>
      <dgm:spPr/>
      <dgm:t>
        <a:bodyPr/>
        <a:lstStyle/>
        <a:p>
          <a:endParaRPr lang="cs-CZ"/>
        </a:p>
      </dgm:t>
    </dgm:pt>
    <dgm:pt modelId="{B15346FD-21A1-4BDA-A0A0-98C3C09629D4}" type="sibTrans" cxnId="{2D3C5CE3-40E0-4046-917E-C3508A5EE677}">
      <dgm:prSet/>
      <dgm:spPr/>
      <dgm:t>
        <a:bodyPr/>
        <a:lstStyle/>
        <a:p>
          <a:endParaRPr lang="cs-CZ"/>
        </a:p>
      </dgm:t>
    </dgm:pt>
    <dgm:pt modelId="{EC166081-42D4-4B40-9A3C-C912EC67A793}">
      <dgm:prSet phldrT="[Text]"/>
      <dgm:spPr/>
      <dgm:t>
        <a:bodyPr/>
        <a:lstStyle/>
        <a:p>
          <a:r>
            <a:rPr lang="cs-CZ" dirty="0" smtClean="0"/>
            <a:t>SLEZINA</a:t>
          </a:r>
          <a:endParaRPr lang="cs-CZ" dirty="0"/>
        </a:p>
      </dgm:t>
    </dgm:pt>
    <dgm:pt modelId="{D89F5209-AFE1-40C0-9067-EF4F96DFA5F5}" type="parTrans" cxnId="{BC5774A0-F625-4F46-8DF7-1D0FEEB564BA}">
      <dgm:prSet/>
      <dgm:spPr/>
      <dgm:t>
        <a:bodyPr/>
        <a:lstStyle/>
        <a:p>
          <a:endParaRPr lang="cs-CZ"/>
        </a:p>
      </dgm:t>
    </dgm:pt>
    <dgm:pt modelId="{8818A1EB-0A39-4089-89B0-E9DD2988DB45}" type="sibTrans" cxnId="{BC5774A0-F625-4F46-8DF7-1D0FEEB564BA}">
      <dgm:prSet/>
      <dgm:spPr/>
      <dgm:t>
        <a:bodyPr/>
        <a:lstStyle/>
        <a:p>
          <a:endParaRPr lang="cs-CZ"/>
        </a:p>
      </dgm:t>
    </dgm:pt>
    <dgm:pt modelId="{854E44D9-2721-4FE0-AD39-6298D090C1AA}">
      <dgm:prSet phldrT="[Text]"/>
      <dgm:spPr/>
      <dgm:t>
        <a:bodyPr/>
        <a:lstStyle/>
        <a:p>
          <a:r>
            <a:rPr lang="cs-CZ" dirty="0" smtClean="0"/>
            <a:t>BRZLÍK</a:t>
          </a:r>
          <a:endParaRPr lang="cs-CZ" dirty="0"/>
        </a:p>
      </dgm:t>
    </dgm:pt>
    <dgm:pt modelId="{AF4768BD-CE3D-4889-8782-7D88AA81754D}" type="parTrans" cxnId="{4A7389BE-9101-4470-BF6F-B03CF1AD769D}">
      <dgm:prSet/>
      <dgm:spPr/>
      <dgm:t>
        <a:bodyPr/>
        <a:lstStyle/>
        <a:p>
          <a:endParaRPr lang="cs-CZ"/>
        </a:p>
      </dgm:t>
    </dgm:pt>
    <dgm:pt modelId="{E942C14F-73D9-4BCB-A3A0-2BD74F547F14}" type="sibTrans" cxnId="{4A7389BE-9101-4470-BF6F-B03CF1AD769D}">
      <dgm:prSet/>
      <dgm:spPr/>
      <dgm:t>
        <a:bodyPr/>
        <a:lstStyle/>
        <a:p>
          <a:endParaRPr lang="cs-CZ"/>
        </a:p>
      </dgm:t>
    </dgm:pt>
    <dgm:pt modelId="{7794421B-5E0E-4AB4-A2C6-09911210E9E4}" type="pres">
      <dgm:prSet presAssocID="{30E05E94-519D-4643-9B21-69BAAF45748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D66727-7C6D-49A3-B3AE-34F35184AE9E}" type="pres">
      <dgm:prSet presAssocID="{D183D352-3DCE-4FD8-8711-CF528B1FEE8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827481-04BA-4145-80B3-BED8AD409704}" type="pres">
      <dgm:prSet presAssocID="{8CC9194F-1FD8-4C83-B100-91649618A4F4}" presName="sibTrans" presStyleCnt="0"/>
      <dgm:spPr/>
    </dgm:pt>
    <dgm:pt modelId="{E0C03905-BD6E-40F3-84DF-54655191538C}" type="pres">
      <dgm:prSet presAssocID="{AA7AB51D-B8CA-4D04-B9EC-9E9F1EC13E2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6846A4-A9AD-4187-B697-25B2E600C019}" type="pres">
      <dgm:prSet presAssocID="{9E273907-948D-4337-A64C-D7E89B6EA9FD}" presName="sibTrans" presStyleCnt="0"/>
      <dgm:spPr/>
    </dgm:pt>
    <dgm:pt modelId="{E26D44E4-0B41-4CF4-A487-CDD0A130E15B}" type="pres">
      <dgm:prSet presAssocID="{0DA59DDE-8AC3-4EA9-81BD-82E2A31377B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C3CD99-A6E6-4EF6-AA7B-02638F9F9195}" type="pres">
      <dgm:prSet presAssocID="{B15346FD-21A1-4BDA-A0A0-98C3C09629D4}" presName="sibTrans" presStyleCnt="0"/>
      <dgm:spPr/>
    </dgm:pt>
    <dgm:pt modelId="{8AA09D7E-8F71-4FA7-9A96-CF587B37AD45}" type="pres">
      <dgm:prSet presAssocID="{EC166081-42D4-4B40-9A3C-C912EC67A79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6CDB9-93CB-44C8-927E-E6686384D263}" type="pres">
      <dgm:prSet presAssocID="{8818A1EB-0A39-4089-89B0-E9DD2988DB45}" presName="sibTrans" presStyleCnt="0"/>
      <dgm:spPr/>
    </dgm:pt>
    <dgm:pt modelId="{617FF03C-EC26-48D6-A6EF-30511C05402E}" type="pres">
      <dgm:prSet presAssocID="{854E44D9-2721-4FE0-AD39-6298D090C1A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AB217C-CDFF-4659-9F47-9EB49DF283F3}" type="presOf" srcId="{AA7AB51D-B8CA-4D04-B9EC-9E9F1EC13E20}" destId="{E0C03905-BD6E-40F3-84DF-54655191538C}" srcOrd="0" destOrd="0" presId="urn:microsoft.com/office/officeart/2005/8/layout/default#1"/>
    <dgm:cxn modelId="{4A7389BE-9101-4470-BF6F-B03CF1AD769D}" srcId="{30E05E94-519D-4643-9B21-69BAAF45748E}" destId="{854E44D9-2721-4FE0-AD39-6298D090C1AA}" srcOrd="4" destOrd="0" parTransId="{AF4768BD-CE3D-4889-8782-7D88AA81754D}" sibTransId="{E942C14F-73D9-4BCB-A3A0-2BD74F547F14}"/>
    <dgm:cxn modelId="{1D10EC01-C75B-4835-9AD4-B0974FAEDD30}" type="presOf" srcId="{854E44D9-2721-4FE0-AD39-6298D090C1AA}" destId="{617FF03C-EC26-48D6-A6EF-30511C05402E}" srcOrd="0" destOrd="0" presId="urn:microsoft.com/office/officeart/2005/8/layout/default#1"/>
    <dgm:cxn modelId="{2D3C5CE3-40E0-4046-917E-C3508A5EE677}" srcId="{30E05E94-519D-4643-9B21-69BAAF45748E}" destId="{0DA59DDE-8AC3-4EA9-81BD-82E2A31377B8}" srcOrd="2" destOrd="0" parTransId="{1E26305B-B0BC-455A-91BA-BCE11EBE50BA}" sibTransId="{B15346FD-21A1-4BDA-A0A0-98C3C09629D4}"/>
    <dgm:cxn modelId="{7D3DF81D-8965-4D7C-AB8E-89A9374FE5D0}" srcId="{30E05E94-519D-4643-9B21-69BAAF45748E}" destId="{D183D352-3DCE-4FD8-8711-CF528B1FEE80}" srcOrd="0" destOrd="0" parTransId="{994DE82B-ECB3-4415-9F2D-8A2A57D2A48F}" sibTransId="{8CC9194F-1FD8-4C83-B100-91649618A4F4}"/>
    <dgm:cxn modelId="{A84BFFAE-6CCC-44AC-87BA-0651446DB78E}" type="presOf" srcId="{D183D352-3DCE-4FD8-8711-CF528B1FEE80}" destId="{C5D66727-7C6D-49A3-B3AE-34F35184AE9E}" srcOrd="0" destOrd="0" presId="urn:microsoft.com/office/officeart/2005/8/layout/default#1"/>
    <dgm:cxn modelId="{E8C0F7B3-36F2-4FC7-B3F6-8EA2FB0AFEB0}" type="presOf" srcId="{EC166081-42D4-4B40-9A3C-C912EC67A793}" destId="{8AA09D7E-8F71-4FA7-9A96-CF587B37AD45}" srcOrd="0" destOrd="0" presId="urn:microsoft.com/office/officeart/2005/8/layout/default#1"/>
    <dgm:cxn modelId="{28A36E95-E8FB-4558-A3E4-A3C49CA714BE}" type="presOf" srcId="{0DA59DDE-8AC3-4EA9-81BD-82E2A31377B8}" destId="{E26D44E4-0B41-4CF4-A487-CDD0A130E15B}" srcOrd="0" destOrd="0" presId="urn:microsoft.com/office/officeart/2005/8/layout/default#1"/>
    <dgm:cxn modelId="{98365338-F594-461D-ADA8-6E66EC764163}" srcId="{30E05E94-519D-4643-9B21-69BAAF45748E}" destId="{AA7AB51D-B8CA-4D04-B9EC-9E9F1EC13E20}" srcOrd="1" destOrd="0" parTransId="{4D02BC06-D914-40A0-9EAB-3A52570A5081}" sibTransId="{9E273907-948D-4337-A64C-D7E89B6EA9FD}"/>
    <dgm:cxn modelId="{BC5774A0-F625-4F46-8DF7-1D0FEEB564BA}" srcId="{30E05E94-519D-4643-9B21-69BAAF45748E}" destId="{EC166081-42D4-4B40-9A3C-C912EC67A793}" srcOrd="3" destOrd="0" parTransId="{D89F5209-AFE1-40C0-9067-EF4F96DFA5F5}" sibTransId="{8818A1EB-0A39-4089-89B0-E9DD2988DB45}"/>
    <dgm:cxn modelId="{9B03A16D-7E24-4771-AEF3-E319DF1CA65F}" type="presOf" srcId="{30E05E94-519D-4643-9B21-69BAAF45748E}" destId="{7794421B-5E0E-4AB4-A2C6-09911210E9E4}" srcOrd="0" destOrd="0" presId="urn:microsoft.com/office/officeart/2005/8/layout/default#1"/>
    <dgm:cxn modelId="{493CDDE4-CC7E-4536-A39B-3D9AF4FFA296}" type="presParOf" srcId="{7794421B-5E0E-4AB4-A2C6-09911210E9E4}" destId="{C5D66727-7C6D-49A3-B3AE-34F35184AE9E}" srcOrd="0" destOrd="0" presId="urn:microsoft.com/office/officeart/2005/8/layout/default#1"/>
    <dgm:cxn modelId="{5D20329D-B29A-4390-947C-1FCA546D1AD5}" type="presParOf" srcId="{7794421B-5E0E-4AB4-A2C6-09911210E9E4}" destId="{BB827481-04BA-4145-80B3-BED8AD409704}" srcOrd="1" destOrd="0" presId="urn:microsoft.com/office/officeart/2005/8/layout/default#1"/>
    <dgm:cxn modelId="{C29AFBB5-2314-4C9C-9160-6905D3860579}" type="presParOf" srcId="{7794421B-5E0E-4AB4-A2C6-09911210E9E4}" destId="{E0C03905-BD6E-40F3-84DF-54655191538C}" srcOrd="2" destOrd="0" presId="urn:microsoft.com/office/officeart/2005/8/layout/default#1"/>
    <dgm:cxn modelId="{B951C026-7A8E-4663-99CE-1088F6862900}" type="presParOf" srcId="{7794421B-5E0E-4AB4-A2C6-09911210E9E4}" destId="{8E6846A4-A9AD-4187-B697-25B2E600C019}" srcOrd="3" destOrd="0" presId="urn:microsoft.com/office/officeart/2005/8/layout/default#1"/>
    <dgm:cxn modelId="{1FDFCD7C-826E-4AFE-B62D-3F4056C355FF}" type="presParOf" srcId="{7794421B-5E0E-4AB4-A2C6-09911210E9E4}" destId="{E26D44E4-0B41-4CF4-A487-CDD0A130E15B}" srcOrd="4" destOrd="0" presId="urn:microsoft.com/office/officeart/2005/8/layout/default#1"/>
    <dgm:cxn modelId="{BE73DF61-5FA8-40EE-BE63-56ED60ECD608}" type="presParOf" srcId="{7794421B-5E0E-4AB4-A2C6-09911210E9E4}" destId="{A0C3CD99-A6E6-4EF6-AA7B-02638F9F9195}" srcOrd="5" destOrd="0" presId="urn:microsoft.com/office/officeart/2005/8/layout/default#1"/>
    <dgm:cxn modelId="{E4F5AE6B-8CB3-4CAE-B10F-70F95E2FF801}" type="presParOf" srcId="{7794421B-5E0E-4AB4-A2C6-09911210E9E4}" destId="{8AA09D7E-8F71-4FA7-9A96-CF587B37AD45}" srcOrd="6" destOrd="0" presId="urn:microsoft.com/office/officeart/2005/8/layout/default#1"/>
    <dgm:cxn modelId="{B9DBA62F-1324-4898-9E54-ACDEFF8CAF96}" type="presParOf" srcId="{7794421B-5E0E-4AB4-A2C6-09911210E9E4}" destId="{1886CDB9-93CB-44C8-927E-E6686384D263}" srcOrd="7" destOrd="0" presId="urn:microsoft.com/office/officeart/2005/8/layout/default#1"/>
    <dgm:cxn modelId="{504791D0-E385-45AB-999C-964333A053EE}" type="presParOf" srcId="{7794421B-5E0E-4AB4-A2C6-09911210E9E4}" destId="{617FF03C-EC26-48D6-A6EF-30511C05402E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E05E94-519D-4643-9B21-69BAAF45748E}" type="doc">
      <dgm:prSet loTypeId="urn:microsoft.com/office/officeart/2005/8/layout/default#1" loCatId="list" qsTypeId="urn:microsoft.com/office/officeart/2005/8/quickstyle/simple5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D183D352-3DCE-4FD8-8711-CF528B1FEE80}">
      <dgm:prSet phldrT="[Text]"/>
      <dgm:spPr/>
      <dgm:t>
        <a:bodyPr/>
        <a:lstStyle/>
        <a:p>
          <a:r>
            <a:rPr lang="cs-CZ" dirty="0" smtClean="0"/>
            <a:t>???</a:t>
          </a:r>
          <a:endParaRPr lang="cs-CZ" dirty="0"/>
        </a:p>
      </dgm:t>
    </dgm:pt>
    <dgm:pt modelId="{994DE82B-ECB3-4415-9F2D-8A2A57D2A48F}" type="parTrans" cxnId="{7D3DF81D-8965-4D7C-AB8E-89A9374FE5D0}">
      <dgm:prSet/>
      <dgm:spPr/>
      <dgm:t>
        <a:bodyPr/>
        <a:lstStyle/>
        <a:p>
          <a:endParaRPr lang="cs-CZ"/>
        </a:p>
      </dgm:t>
    </dgm:pt>
    <dgm:pt modelId="{8CC9194F-1FD8-4C83-B100-91649618A4F4}" type="sibTrans" cxnId="{7D3DF81D-8965-4D7C-AB8E-89A9374FE5D0}">
      <dgm:prSet/>
      <dgm:spPr/>
      <dgm:t>
        <a:bodyPr/>
        <a:lstStyle/>
        <a:p>
          <a:endParaRPr lang="cs-CZ"/>
        </a:p>
      </dgm:t>
    </dgm:pt>
    <dgm:pt modelId="{AA7AB51D-B8CA-4D04-B9EC-9E9F1EC13E20}">
      <dgm:prSet phldrT="[Text]"/>
      <dgm:spPr/>
      <dgm:t>
        <a:bodyPr/>
        <a:lstStyle/>
        <a:p>
          <a:r>
            <a:rPr lang="cs-CZ" dirty="0" smtClean="0"/>
            <a:t>???</a:t>
          </a:r>
          <a:endParaRPr lang="cs-CZ" dirty="0"/>
        </a:p>
      </dgm:t>
    </dgm:pt>
    <dgm:pt modelId="{4D02BC06-D914-40A0-9EAB-3A52570A5081}" type="parTrans" cxnId="{98365338-F594-461D-ADA8-6E66EC764163}">
      <dgm:prSet/>
      <dgm:spPr/>
      <dgm:t>
        <a:bodyPr/>
        <a:lstStyle/>
        <a:p>
          <a:endParaRPr lang="cs-CZ"/>
        </a:p>
      </dgm:t>
    </dgm:pt>
    <dgm:pt modelId="{9E273907-948D-4337-A64C-D7E89B6EA9FD}" type="sibTrans" cxnId="{98365338-F594-461D-ADA8-6E66EC764163}">
      <dgm:prSet/>
      <dgm:spPr/>
      <dgm:t>
        <a:bodyPr/>
        <a:lstStyle/>
        <a:p>
          <a:endParaRPr lang="cs-CZ"/>
        </a:p>
      </dgm:t>
    </dgm:pt>
    <dgm:pt modelId="{0DA59DDE-8AC3-4EA9-81BD-82E2A31377B8}">
      <dgm:prSet phldrT="[Text]"/>
      <dgm:spPr/>
      <dgm:t>
        <a:bodyPr/>
        <a:lstStyle/>
        <a:p>
          <a:r>
            <a:rPr lang="cs-CZ" dirty="0" smtClean="0"/>
            <a:t>???</a:t>
          </a:r>
          <a:endParaRPr lang="cs-CZ" dirty="0"/>
        </a:p>
      </dgm:t>
    </dgm:pt>
    <dgm:pt modelId="{1E26305B-B0BC-455A-91BA-BCE11EBE50BA}" type="parTrans" cxnId="{2D3C5CE3-40E0-4046-917E-C3508A5EE677}">
      <dgm:prSet/>
      <dgm:spPr/>
      <dgm:t>
        <a:bodyPr/>
        <a:lstStyle/>
        <a:p>
          <a:endParaRPr lang="cs-CZ"/>
        </a:p>
      </dgm:t>
    </dgm:pt>
    <dgm:pt modelId="{B15346FD-21A1-4BDA-A0A0-98C3C09629D4}" type="sibTrans" cxnId="{2D3C5CE3-40E0-4046-917E-C3508A5EE677}">
      <dgm:prSet/>
      <dgm:spPr/>
      <dgm:t>
        <a:bodyPr/>
        <a:lstStyle/>
        <a:p>
          <a:endParaRPr lang="cs-CZ"/>
        </a:p>
      </dgm:t>
    </dgm:pt>
    <dgm:pt modelId="{EC166081-42D4-4B40-9A3C-C912EC67A793}">
      <dgm:prSet phldrT="[Text]"/>
      <dgm:spPr/>
      <dgm:t>
        <a:bodyPr/>
        <a:lstStyle/>
        <a:p>
          <a:r>
            <a:rPr lang="cs-CZ" dirty="0" smtClean="0"/>
            <a:t>???</a:t>
          </a:r>
          <a:endParaRPr lang="cs-CZ" dirty="0"/>
        </a:p>
      </dgm:t>
    </dgm:pt>
    <dgm:pt modelId="{D89F5209-AFE1-40C0-9067-EF4F96DFA5F5}" type="parTrans" cxnId="{BC5774A0-F625-4F46-8DF7-1D0FEEB564BA}">
      <dgm:prSet/>
      <dgm:spPr/>
      <dgm:t>
        <a:bodyPr/>
        <a:lstStyle/>
        <a:p>
          <a:endParaRPr lang="cs-CZ"/>
        </a:p>
      </dgm:t>
    </dgm:pt>
    <dgm:pt modelId="{8818A1EB-0A39-4089-89B0-E9DD2988DB45}" type="sibTrans" cxnId="{BC5774A0-F625-4F46-8DF7-1D0FEEB564BA}">
      <dgm:prSet/>
      <dgm:spPr/>
      <dgm:t>
        <a:bodyPr/>
        <a:lstStyle/>
        <a:p>
          <a:endParaRPr lang="cs-CZ"/>
        </a:p>
      </dgm:t>
    </dgm:pt>
    <dgm:pt modelId="{854E44D9-2721-4FE0-AD39-6298D090C1AA}">
      <dgm:prSet phldrT="[Text]"/>
      <dgm:spPr/>
      <dgm:t>
        <a:bodyPr/>
        <a:lstStyle/>
        <a:p>
          <a:r>
            <a:rPr lang="cs-CZ" dirty="0" smtClean="0"/>
            <a:t>???</a:t>
          </a:r>
          <a:endParaRPr lang="cs-CZ" dirty="0"/>
        </a:p>
      </dgm:t>
    </dgm:pt>
    <dgm:pt modelId="{AF4768BD-CE3D-4889-8782-7D88AA81754D}" type="parTrans" cxnId="{4A7389BE-9101-4470-BF6F-B03CF1AD769D}">
      <dgm:prSet/>
      <dgm:spPr/>
      <dgm:t>
        <a:bodyPr/>
        <a:lstStyle/>
        <a:p>
          <a:endParaRPr lang="cs-CZ"/>
        </a:p>
      </dgm:t>
    </dgm:pt>
    <dgm:pt modelId="{E942C14F-73D9-4BCB-A3A0-2BD74F547F14}" type="sibTrans" cxnId="{4A7389BE-9101-4470-BF6F-B03CF1AD769D}">
      <dgm:prSet/>
      <dgm:spPr/>
      <dgm:t>
        <a:bodyPr/>
        <a:lstStyle/>
        <a:p>
          <a:endParaRPr lang="cs-CZ"/>
        </a:p>
      </dgm:t>
    </dgm:pt>
    <dgm:pt modelId="{7794421B-5E0E-4AB4-A2C6-09911210E9E4}" type="pres">
      <dgm:prSet presAssocID="{30E05E94-519D-4643-9B21-69BAAF45748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D66727-7C6D-49A3-B3AE-34F35184AE9E}" type="pres">
      <dgm:prSet presAssocID="{D183D352-3DCE-4FD8-8711-CF528B1FEE8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827481-04BA-4145-80B3-BED8AD409704}" type="pres">
      <dgm:prSet presAssocID="{8CC9194F-1FD8-4C83-B100-91649618A4F4}" presName="sibTrans" presStyleCnt="0"/>
      <dgm:spPr/>
    </dgm:pt>
    <dgm:pt modelId="{E0C03905-BD6E-40F3-84DF-54655191538C}" type="pres">
      <dgm:prSet presAssocID="{AA7AB51D-B8CA-4D04-B9EC-9E9F1EC13E2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6846A4-A9AD-4187-B697-25B2E600C019}" type="pres">
      <dgm:prSet presAssocID="{9E273907-948D-4337-A64C-D7E89B6EA9FD}" presName="sibTrans" presStyleCnt="0"/>
      <dgm:spPr/>
    </dgm:pt>
    <dgm:pt modelId="{E26D44E4-0B41-4CF4-A487-CDD0A130E15B}" type="pres">
      <dgm:prSet presAssocID="{0DA59DDE-8AC3-4EA9-81BD-82E2A31377B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C3CD99-A6E6-4EF6-AA7B-02638F9F9195}" type="pres">
      <dgm:prSet presAssocID="{B15346FD-21A1-4BDA-A0A0-98C3C09629D4}" presName="sibTrans" presStyleCnt="0"/>
      <dgm:spPr/>
    </dgm:pt>
    <dgm:pt modelId="{8AA09D7E-8F71-4FA7-9A96-CF587B37AD45}" type="pres">
      <dgm:prSet presAssocID="{EC166081-42D4-4B40-9A3C-C912EC67A79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6CDB9-93CB-44C8-927E-E6686384D263}" type="pres">
      <dgm:prSet presAssocID="{8818A1EB-0A39-4089-89B0-E9DD2988DB45}" presName="sibTrans" presStyleCnt="0"/>
      <dgm:spPr/>
    </dgm:pt>
    <dgm:pt modelId="{617FF03C-EC26-48D6-A6EF-30511C05402E}" type="pres">
      <dgm:prSet presAssocID="{854E44D9-2721-4FE0-AD39-6298D090C1A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7389BE-9101-4470-BF6F-B03CF1AD769D}" srcId="{30E05E94-519D-4643-9B21-69BAAF45748E}" destId="{854E44D9-2721-4FE0-AD39-6298D090C1AA}" srcOrd="4" destOrd="0" parTransId="{AF4768BD-CE3D-4889-8782-7D88AA81754D}" sibTransId="{E942C14F-73D9-4BCB-A3A0-2BD74F547F14}"/>
    <dgm:cxn modelId="{F4B3EF37-BB76-44AD-B3EB-4B34AFCE20D0}" type="presOf" srcId="{854E44D9-2721-4FE0-AD39-6298D090C1AA}" destId="{617FF03C-EC26-48D6-A6EF-30511C05402E}" srcOrd="0" destOrd="0" presId="urn:microsoft.com/office/officeart/2005/8/layout/default#1"/>
    <dgm:cxn modelId="{2D3C5CE3-40E0-4046-917E-C3508A5EE677}" srcId="{30E05E94-519D-4643-9B21-69BAAF45748E}" destId="{0DA59DDE-8AC3-4EA9-81BD-82E2A31377B8}" srcOrd="2" destOrd="0" parTransId="{1E26305B-B0BC-455A-91BA-BCE11EBE50BA}" sibTransId="{B15346FD-21A1-4BDA-A0A0-98C3C09629D4}"/>
    <dgm:cxn modelId="{7D3DF81D-8965-4D7C-AB8E-89A9374FE5D0}" srcId="{30E05E94-519D-4643-9B21-69BAAF45748E}" destId="{D183D352-3DCE-4FD8-8711-CF528B1FEE80}" srcOrd="0" destOrd="0" parTransId="{994DE82B-ECB3-4415-9F2D-8A2A57D2A48F}" sibTransId="{8CC9194F-1FD8-4C83-B100-91649618A4F4}"/>
    <dgm:cxn modelId="{B02CAC19-9C56-4C5A-91CE-8E352C459CAF}" type="presOf" srcId="{D183D352-3DCE-4FD8-8711-CF528B1FEE80}" destId="{C5D66727-7C6D-49A3-B3AE-34F35184AE9E}" srcOrd="0" destOrd="0" presId="urn:microsoft.com/office/officeart/2005/8/layout/default#1"/>
    <dgm:cxn modelId="{EC77D2F0-5309-4F0E-9030-346AC6E795CD}" type="presOf" srcId="{30E05E94-519D-4643-9B21-69BAAF45748E}" destId="{7794421B-5E0E-4AB4-A2C6-09911210E9E4}" srcOrd="0" destOrd="0" presId="urn:microsoft.com/office/officeart/2005/8/layout/default#1"/>
    <dgm:cxn modelId="{78D2FAE6-227A-440B-BFDB-67A91AF58716}" type="presOf" srcId="{EC166081-42D4-4B40-9A3C-C912EC67A793}" destId="{8AA09D7E-8F71-4FA7-9A96-CF587B37AD45}" srcOrd="0" destOrd="0" presId="urn:microsoft.com/office/officeart/2005/8/layout/default#1"/>
    <dgm:cxn modelId="{0D4ED44B-7095-4C70-9618-3374BE991CCA}" type="presOf" srcId="{0DA59DDE-8AC3-4EA9-81BD-82E2A31377B8}" destId="{E26D44E4-0B41-4CF4-A487-CDD0A130E15B}" srcOrd="0" destOrd="0" presId="urn:microsoft.com/office/officeart/2005/8/layout/default#1"/>
    <dgm:cxn modelId="{98365338-F594-461D-ADA8-6E66EC764163}" srcId="{30E05E94-519D-4643-9B21-69BAAF45748E}" destId="{AA7AB51D-B8CA-4D04-B9EC-9E9F1EC13E20}" srcOrd="1" destOrd="0" parTransId="{4D02BC06-D914-40A0-9EAB-3A52570A5081}" sibTransId="{9E273907-948D-4337-A64C-D7E89B6EA9FD}"/>
    <dgm:cxn modelId="{BC5774A0-F625-4F46-8DF7-1D0FEEB564BA}" srcId="{30E05E94-519D-4643-9B21-69BAAF45748E}" destId="{EC166081-42D4-4B40-9A3C-C912EC67A793}" srcOrd="3" destOrd="0" parTransId="{D89F5209-AFE1-40C0-9067-EF4F96DFA5F5}" sibTransId="{8818A1EB-0A39-4089-89B0-E9DD2988DB45}"/>
    <dgm:cxn modelId="{36183D48-BCE1-422D-9B23-C5E2EA649E94}" type="presOf" srcId="{AA7AB51D-B8CA-4D04-B9EC-9E9F1EC13E20}" destId="{E0C03905-BD6E-40F3-84DF-54655191538C}" srcOrd="0" destOrd="0" presId="urn:microsoft.com/office/officeart/2005/8/layout/default#1"/>
    <dgm:cxn modelId="{AEA5C358-20C4-4A55-8C0F-BD1EA1797C2F}" type="presParOf" srcId="{7794421B-5E0E-4AB4-A2C6-09911210E9E4}" destId="{C5D66727-7C6D-49A3-B3AE-34F35184AE9E}" srcOrd="0" destOrd="0" presId="urn:microsoft.com/office/officeart/2005/8/layout/default#1"/>
    <dgm:cxn modelId="{37EFB231-C426-478D-9D8C-90E56F74FDAD}" type="presParOf" srcId="{7794421B-5E0E-4AB4-A2C6-09911210E9E4}" destId="{BB827481-04BA-4145-80B3-BED8AD409704}" srcOrd="1" destOrd="0" presId="urn:microsoft.com/office/officeart/2005/8/layout/default#1"/>
    <dgm:cxn modelId="{EFCB1F37-7D44-4A0C-914E-CE669CFE2175}" type="presParOf" srcId="{7794421B-5E0E-4AB4-A2C6-09911210E9E4}" destId="{E0C03905-BD6E-40F3-84DF-54655191538C}" srcOrd="2" destOrd="0" presId="urn:microsoft.com/office/officeart/2005/8/layout/default#1"/>
    <dgm:cxn modelId="{CE73168B-D0F7-4CD9-BEB1-E3577BA6DC6C}" type="presParOf" srcId="{7794421B-5E0E-4AB4-A2C6-09911210E9E4}" destId="{8E6846A4-A9AD-4187-B697-25B2E600C019}" srcOrd="3" destOrd="0" presId="urn:microsoft.com/office/officeart/2005/8/layout/default#1"/>
    <dgm:cxn modelId="{D9F2363C-1DE8-44A5-B90C-A9F9D569B47B}" type="presParOf" srcId="{7794421B-5E0E-4AB4-A2C6-09911210E9E4}" destId="{E26D44E4-0B41-4CF4-A487-CDD0A130E15B}" srcOrd="4" destOrd="0" presId="urn:microsoft.com/office/officeart/2005/8/layout/default#1"/>
    <dgm:cxn modelId="{C24F9967-4909-4D74-81E4-1262FC02EB46}" type="presParOf" srcId="{7794421B-5E0E-4AB4-A2C6-09911210E9E4}" destId="{A0C3CD99-A6E6-4EF6-AA7B-02638F9F9195}" srcOrd="5" destOrd="0" presId="urn:microsoft.com/office/officeart/2005/8/layout/default#1"/>
    <dgm:cxn modelId="{769333F3-C907-4AF6-962A-06B20457E561}" type="presParOf" srcId="{7794421B-5E0E-4AB4-A2C6-09911210E9E4}" destId="{8AA09D7E-8F71-4FA7-9A96-CF587B37AD45}" srcOrd="6" destOrd="0" presId="urn:microsoft.com/office/officeart/2005/8/layout/default#1"/>
    <dgm:cxn modelId="{01E591E5-FCF6-4F1F-AA72-F16DF467F2D0}" type="presParOf" srcId="{7794421B-5E0E-4AB4-A2C6-09911210E9E4}" destId="{1886CDB9-93CB-44C8-927E-E6686384D263}" srcOrd="7" destOrd="0" presId="urn:microsoft.com/office/officeart/2005/8/layout/default#1"/>
    <dgm:cxn modelId="{ECDCF856-C6F2-44DF-AA5E-EDE9DE13CA7B}" type="presParOf" srcId="{7794421B-5E0E-4AB4-A2C6-09911210E9E4}" destId="{617FF03C-EC26-48D6-A6EF-30511C05402E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BC2607-EFC6-4271-BF31-86F22A0F4325}" type="doc">
      <dgm:prSet loTypeId="urn:microsoft.com/office/officeart/2005/8/layout/default#2" loCatId="list" qsTypeId="urn:microsoft.com/office/officeart/2005/8/quickstyle/3d1" qsCatId="3D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EFF2DF96-5734-4C2A-ADF9-3791FD0CD264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BDAD9031-8BC2-4213-A702-9A7F2AEB1C5F}" type="parTrans" cxnId="{3506D7DF-22C0-4557-A720-183BCF53CE49}">
      <dgm:prSet/>
      <dgm:spPr/>
      <dgm:t>
        <a:bodyPr/>
        <a:lstStyle/>
        <a:p>
          <a:endParaRPr lang="cs-CZ"/>
        </a:p>
      </dgm:t>
    </dgm:pt>
    <dgm:pt modelId="{24E760D4-8420-4E77-A7C6-84E7E8043F5C}" type="sibTrans" cxnId="{3506D7DF-22C0-4557-A720-183BCF53CE49}">
      <dgm:prSet/>
      <dgm:spPr/>
      <dgm:t>
        <a:bodyPr/>
        <a:lstStyle/>
        <a:p>
          <a:endParaRPr lang="cs-CZ"/>
        </a:p>
      </dgm:t>
    </dgm:pt>
    <dgm:pt modelId="{E15F6B78-76D9-45FE-9EE3-227AF3524567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9DD751EB-A190-44D8-9E95-F2B3414D8046}" type="parTrans" cxnId="{4B533AB4-27EE-4A99-B3AE-63B758674871}">
      <dgm:prSet/>
      <dgm:spPr/>
      <dgm:t>
        <a:bodyPr/>
        <a:lstStyle/>
        <a:p>
          <a:endParaRPr lang="cs-CZ"/>
        </a:p>
      </dgm:t>
    </dgm:pt>
    <dgm:pt modelId="{0412EA17-4972-4C0D-ABD4-E730078604D9}" type="sibTrans" cxnId="{4B533AB4-27EE-4A99-B3AE-63B758674871}">
      <dgm:prSet/>
      <dgm:spPr/>
      <dgm:t>
        <a:bodyPr/>
        <a:lstStyle/>
        <a:p>
          <a:endParaRPr lang="cs-CZ"/>
        </a:p>
      </dgm:t>
    </dgm:pt>
    <dgm:pt modelId="{0AD1BF2E-608A-422E-90AD-BFF16598CF61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936D43D8-B3B6-453E-9A00-E89EB7CA5219}" type="parTrans" cxnId="{600F95AC-904E-4A15-81BD-63185734DBFE}">
      <dgm:prSet/>
      <dgm:spPr/>
      <dgm:t>
        <a:bodyPr/>
        <a:lstStyle/>
        <a:p>
          <a:endParaRPr lang="cs-CZ"/>
        </a:p>
      </dgm:t>
    </dgm:pt>
    <dgm:pt modelId="{BEB3CDA3-C834-4A14-86B6-82BF18BF9740}" type="sibTrans" cxnId="{600F95AC-904E-4A15-81BD-63185734DBFE}">
      <dgm:prSet/>
      <dgm:spPr/>
      <dgm:t>
        <a:bodyPr/>
        <a:lstStyle/>
        <a:p>
          <a:endParaRPr lang="cs-CZ"/>
        </a:p>
      </dgm:t>
    </dgm:pt>
    <dgm:pt modelId="{6B49A7C1-EEE4-4742-A6E7-A983C9FE444C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29B8FA9D-214C-484D-B744-F501E6114133}" type="parTrans" cxnId="{BF1CDE4A-3D04-4006-B134-0E675A1F09EC}">
      <dgm:prSet/>
      <dgm:spPr/>
      <dgm:t>
        <a:bodyPr/>
        <a:lstStyle/>
        <a:p>
          <a:endParaRPr lang="cs-CZ"/>
        </a:p>
      </dgm:t>
    </dgm:pt>
    <dgm:pt modelId="{89B0CA1F-0178-46DF-BD08-E9DF77CD1771}" type="sibTrans" cxnId="{BF1CDE4A-3D04-4006-B134-0E675A1F09EC}">
      <dgm:prSet/>
      <dgm:spPr/>
      <dgm:t>
        <a:bodyPr/>
        <a:lstStyle/>
        <a:p>
          <a:endParaRPr lang="cs-CZ"/>
        </a:p>
      </dgm:t>
    </dgm:pt>
    <dgm:pt modelId="{9548D18F-4E76-43FA-A524-853712CB0DF5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92E57405-1F50-4305-A707-809052E93B16}" type="parTrans" cxnId="{F0ABC6ED-04F6-4214-80A4-86702623B3CE}">
      <dgm:prSet/>
      <dgm:spPr/>
      <dgm:t>
        <a:bodyPr/>
        <a:lstStyle/>
        <a:p>
          <a:endParaRPr lang="cs-CZ"/>
        </a:p>
      </dgm:t>
    </dgm:pt>
    <dgm:pt modelId="{B701C3F7-A974-4543-8ECC-FC5037BBE233}" type="sibTrans" cxnId="{F0ABC6ED-04F6-4214-80A4-86702623B3CE}">
      <dgm:prSet/>
      <dgm:spPr/>
      <dgm:t>
        <a:bodyPr/>
        <a:lstStyle/>
        <a:p>
          <a:endParaRPr lang="cs-CZ"/>
        </a:p>
      </dgm:t>
    </dgm:pt>
    <dgm:pt modelId="{5A58B822-6F0C-42F3-A28C-651A74FB3754}" type="pres">
      <dgm:prSet presAssocID="{D9BC2607-EFC6-4271-BF31-86F22A0F432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90389B-C1DA-4395-84C4-95CE2D1A2C39}" type="pres">
      <dgm:prSet presAssocID="{EFF2DF96-5734-4C2A-ADF9-3791FD0CD26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6535F6-DFAC-40D0-A859-1F4C27FBAF63}" type="pres">
      <dgm:prSet presAssocID="{24E760D4-8420-4E77-A7C6-84E7E8043F5C}" presName="sibTrans" presStyleCnt="0"/>
      <dgm:spPr/>
    </dgm:pt>
    <dgm:pt modelId="{7EA160D7-CA27-451A-A417-95EE37E89E92}" type="pres">
      <dgm:prSet presAssocID="{E15F6B78-76D9-45FE-9EE3-227AF352456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344CD8-D00D-4AA2-A227-49F18DEB69E8}" type="pres">
      <dgm:prSet presAssocID="{0412EA17-4972-4C0D-ABD4-E730078604D9}" presName="sibTrans" presStyleCnt="0"/>
      <dgm:spPr/>
    </dgm:pt>
    <dgm:pt modelId="{8040D34E-648E-4061-9845-89FD9ECF21D5}" type="pres">
      <dgm:prSet presAssocID="{0AD1BF2E-608A-422E-90AD-BFF16598CF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799B2-4400-4902-A894-E8F7477B31E1}" type="pres">
      <dgm:prSet presAssocID="{BEB3CDA3-C834-4A14-86B6-82BF18BF9740}" presName="sibTrans" presStyleCnt="0"/>
      <dgm:spPr/>
    </dgm:pt>
    <dgm:pt modelId="{D61AFCE0-228F-4CEE-B665-77DEDC5BB254}" type="pres">
      <dgm:prSet presAssocID="{6B49A7C1-EEE4-4742-A6E7-A983C9FE444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714566-AE55-4906-A53B-6A2D615B2B7E}" type="pres">
      <dgm:prSet presAssocID="{89B0CA1F-0178-46DF-BD08-E9DF77CD1771}" presName="sibTrans" presStyleCnt="0"/>
      <dgm:spPr/>
    </dgm:pt>
    <dgm:pt modelId="{C4FDA0BF-40A7-4326-AB06-73DA805B7800}" type="pres">
      <dgm:prSet presAssocID="{9548D18F-4E76-43FA-A524-853712CB0DF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097A99-6FB7-4BD5-9AAE-4874331C92E8}" type="presOf" srcId="{EFF2DF96-5734-4C2A-ADF9-3791FD0CD264}" destId="{C490389B-C1DA-4395-84C4-95CE2D1A2C39}" srcOrd="0" destOrd="0" presId="urn:microsoft.com/office/officeart/2005/8/layout/default#2"/>
    <dgm:cxn modelId="{96825E59-CEA1-4A5C-B429-7DC5089625FE}" type="presOf" srcId="{6B49A7C1-EEE4-4742-A6E7-A983C9FE444C}" destId="{D61AFCE0-228F-4CEE-B665-77DEDC5BB254}" srcOrd="0" destOrd="0" presId="urn:microsoft.com/office/officeart/2005/8/layout/default#2"/>
    <dgm:cxn modelId="{185A36CC-FAAB-49DD-980F-F34C7598A2C0}" type="presOf" srcId="{D9BC2607-EFC6-4271-BF31-86F22A0F4325}" destId="{5A58B822-6F0C-42F3-A28C-651A74FB3754}" srcOrd="0" destOrd="0" presId="urn:microsoft.com/office/officeart/2005/8/layout/default#2"/>
    <dgm:cxn modelId="{3506D7DF-22C0-4557-A720-183BCF53CE49}" srcId="{D9BC2607-EFC6-4271-BF31-86F22A0F4325}" destId="{EFF2DF96-5734-4C2A-ADF9-3791FD0CD264}" srcOrd="0" destOrd="0" parTransId="{BDAD9031-8BC2-4213-A702-9A7F2AEB1C5F}" sibTransId="{24E760D4-8420-4E77-A7C6-84E7E8043F5C}"/>
    <dgm:cxn modelId="{BF1CDE4A-3D04-4006-B134-0E675A1F09EC}" srcId="{D9BC2607-EFC6-4271-BF31-86F22A0F4325}" destId="{6B49A7C1-EEE4-4742-A6E7-A983C9FE444C}" srcOrd="3" destOrd="0" parTransId="{29B8FA9D-214C-484D-B744-F501E6114133}" sibTransId="{89B0CA1F-0178-46DF-BD08-E9DF77CD1771}"/>
    <dgm:cxn modelId="{6B31100D-D38C-4174-AD6E-4CCC9D1993A3}" type="presOf" srcId="{E15F6B78-76D9-45FE-9EE3-227AF3524567}" destId="{7EA160D7-CA27-451A-A417-95EE37E89E92}" srcOrd="0" destOrd="0" presId="urn:microsoft.com/office/officeart/2005/8/layout/default#2"/>
    <dgm:cxn modelId="{600F95AC-904E-4A15-81BD-63185734DBFE}" srcId="{D9BC2607-EFC6-4271-BF31-86F22A0F4325}" destId="{0AD1BF2E-608A-422E-90AD-BFF16598CF61}" srcOrd="2" destOrd="0" parTransId="{936D43D8-B3B6-453E-9A00-E89EB7CA5219}" sibTransId="{BEB3CDA3-C834-4A14-86B6-82BF18BF9740}"/>
    <dgm:cxn modelId="{790AB8F8-C364-4B8D-895C-672ECD5B83F6}" type="presOf" srcId="{9548D18F-4E76-43FA-A524-853712CB0DF5}" destId="{C4FDA0BF-40A7-4326-AB06-73DA805B7800}" srcOrd="0" destOrd="0" presId="urn:microsoft.com/office/officeart/2005/8/layout/default#2"/>
    <dgm:cxn modelId="{F0ABC6ED-04F6-4214-80A4-86702623B3CE}" srcId="{D9BC2607-EFC6-4271-BF31-86F22A0F4325}" destId="{9548D18F-4E76-43FA-A524-853712CB0DF5}" srcOrd="4" destOrd="0" parTransId="{92E57405-1F50-4305-A707-809052E93B16}" sibTransId="{B701C3F7-A974-4543-8ECC-FC5037BBE233}"/>
    <dgm:cxn modelId="{4B533AB4-27EE-4A99-B3AE-63B758674871}" srcId="{D9BC2607-EFC6-4271-BF31-86F22A0F4325}" destId="{E15F6B78-76D9-45FE-9EE3-227AF3524567}" srcOrd="1" destOrd="0" parTransId="{9DD751EB-A190-44D8-9E95-F2B3414D8046}" sibTransId="{0412EA17-4972-4C0D-ABD4-E730078604D9}"/>
    <dgm:cxn modelId="{D2B3AAEB-3313-4135-A770-58F4F243D552}" type="presOf" srcId="{0AD1BF2E-608A-422E-90AD-BFF16598CF61}" destId="{8040D34E-648E-4061-9845-89FD9ECF21D5}" srcOrd="0" destOrd="0" presId="urn:microsoft.com/office/officeart/2005/8/layout/default#2"/>
    <dgm:cxn modelId="{E9CFA6E2-71C9-458D-B91B-CCDCC4566F98}" type="presParOf" srcId="{5A58B822-6F0C-42F3-A28C-651A74FB3754}" destId="{C490389B-C1DA-4395-84C4-95CE2D1A2C39}" srcOrd="0" destOrd="0" presId="urn:microsoft.com/office/officeart/2005/8/layout/default#2"/>
    <dgm:cxn modelId="{A67B2587-3E07-402B-9306-6A196F98E91A}" type="presParOf" srcId="{5A58B822-6F0C-42F3-A28C-651A74FB3754}" destId="{1D6535F6-DFAC-40D0-A859-1F4C27FBAF63}" srcOrd="1" destOrd="0" presId="urn:microsoft.com/office/officeart/2005/8/layout/default#2"/>
    <dgm:cxn modelId="{AC20E321-0F2A-4D9E-AC28-869B5E153460}" type="presParOf" srcId="{5A58B822-6F0C-42F3-A28C-651A74FB3754}" destId="{7EA160D7-CA27-451A-A417-95EE37E89E92}" srcOrd="2" destOrd="0" presId="urn:microsoft.com/office/officeart/2005/8/layout/default#2"/>
    <dgm:cxn modelId="{48B54F55-DD9F-4022-8222-BE34C697DFFF}" type="presParOf" srcId="{5A58B822-6F0C-42F3-A28C-651A74FB3754}" destId="{CF344CD8-D00D-4AA2-A227-49F18DEB69E8}" srcOrd="3" destOrd="0" presId="urn:microsoft.com/office/officeart/2005/8/layout/default#2"/>
    <dgm:cxn modelId="{F6E58A41-138E-42EF-9467-BA8E718E5D58}" type="presParOf" srcId="{5A58B822-6F0C-42F3-A28C-651A74FB3754}" destId="{8040D34E-648E-4061-9845-89FD9ECF21D5}" srcOrd="4" destOrd="0" presId="urn:microsoft.com/office/officeart/2005/8/layout/default#2"/>
    <dgm:cxn modelId="{C0ADFD0F-50F7-4E0D-BCCB-B54E1877FF3B}" type="presParOf" srcId="{5A58B822-6F0C-42F3-A28C-651A74FB3754}" destId="{DB0799B2-4400-4902-A894-E8F7477B31E1}" srcOrd="5" destOrd="0" presId="urn:microsoft.com/office/officeart/2005/8/layout/default#2"/>
    <dgm:cxn modelId="{23CE6F56-C48F-492E-84D3-3F62EECED4A9}" type="presParOf" srcId="{5A58B822-6F0C-42F3-A28C-651A74FB3754}" destId="{D61AFCE0-228F-4CEE-B665-77DEDC5BB254}" srcOrd="6" destOrd="0" presId="urn:microsoft.com/office/officeart/2005/8/layout/default#2"/>
    <dgm:cxn modelId="{87163021-0209-4FB1-883B-EF7C33F279ED}" type="presParOf" srcId="{5A58B822-6F0C-42F3-A28C-651A74FB3754}" destId="{58714566-AE55-4906-A53B-6A2D615B2B7E}" srcOrd="7" destOrd="0" presId="urn:microsoft.com/office/officeart/2005/8/layout/default#2"/>
    <dgm:cxn modelId="{B1DF26E0-EC7D-41C1-AB60-E454B9216FBF}" type="presParOf" srcId="{5A58B822-6F0C-42F3-A28C-651A74FB3754}" destId="{C4FDA0BF-40A7-4326-AB06-73DA805B7800}" srcOrd="8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35E2BF-9981-43AF-A9CC-9BB8FA5CC256}" type="doc">
      <dgm:prSet loTypeId="urn:microsoft.com/office/officeart/2005/8/layout/default#4" loCatId="list" qsTypeId="urn:microsoft.com/office/officeart/2005/8/quickstyle/3d1" qsCatId="3D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D79B8B03-87CF-4A1B-A0B9-8C3872926662}">
      <dgm:prSet phldrT="[Text]"/>
      <dgm:spPr/>
      <dgm:t>
        <a:bodyPr/>
        <a:lstStyle/>
        <a:p>
          <a:r>
            <a:rPr lang="cs-CZ" dirty="0" smtClean="0"/>
            <a:t>KŮŽE</a:t>
          </a:r>
          <a:endParaRPr lang="cs-CZ" dirty="0"/>
        </a:p>
      </dgm:t>
    </dgm:pt>
    <dgm:pt modelId="{3ED0241C-CC7F-42A7-A1E8-287AE17C21E8}" type="parTrans" cxnId="{1F8D52EA-01BE-4B87-BC0F-5ED2BAFCBC94}">
      <dgm:prSet/>
      <dgm:spPr/>
      <dgm:t>
        <a:bodyPr/>
        <a:lstStyle/>
        <a:p>
          <a:endParaRPr lang="cs-CZ"/>
        </a:p>
      </dgm:t>
    </dgm:pt>
    <dgm:pt modelId="{787B6B86-1678-474D-ACFB-8C7714FF99A9}" type="sibTrans" cxnId="{1F8D52EA-01BE-4B87-BC0F-5ED2BAFCBC94}">
      <dgm:prSet/>
      <dgm:spPr/>
      <dgm:t>
        <a:bodyPr/>
        <a:lstStyle/>
        <a:p>
          <a:endParaRPr lang="cs-CZ"/>
        </a:p>
      </dgm:t>
    </dgm:pt>
    <dgm:pt modelId="{6D42A004-4C66-4E25-82A1-C197433A09B2}">
      <dgm:prSet phldrT="[Text]"/>
      <dgm:spPr/>
      <dgm:t>
        <a:bodyPr/>
        <a:lstStyle/>
        <a:p>
          <a:r>
            <a:rPr lang="cs-CZ" dirty="0" smtClean="0"/>
            <a:t>SLINY, HLEN</a:t>
          </a:r>
          <a:endParaRPr lang="cs-CZ" dirty="0"/>
        </a:p>
      </dgm:t>
    </dgm:pt>
    <dgm:pt modelId="{7B2EA687-FE61-4E69-8106-AA72EE76F1C9}" type="parTrans" cxnId="{D180ECF2-6B1E-4584-8FDC-FADCF4A9AA80}">
      <dgm:prSet/>
      <dgm:spPr/>
      <dgm:t>
        <a:bodyPr/>
        <a:lstStyle/>
        <a:p>
          <a:endParaRPr lang="cs-CZ"/>
        </a:p>
      </dgm:t>
    </dgm:pt>
    <dgm:pt modelId="{7110CC5D-D02B-4AC4-8F84-FE70E85C7650}" type="sibTrans" cxnId="{D180ECF2-6B1E-4584-8FDC-FADCF4A9AA80}">
      <dgm:prSet/>
      <dgm:spPr/>
      <dgm:t>
        <a:bodyPr/>
        <a:lstStyle/>
        <a:p>
          <a:endParaRPr lang="cs-CZ"/>
        </a:p>
      </dgm:t>
    </dgm:pt>
    <dgm:pt modelId="{3DC3D3A3-9969-4AB0-AD42-1C2C65DE7A44}">
      <dgm:prSet phldrT="[Text]"/>
      <dgm:spPr/>
      <dgm:t>
        <a:bodyPr/>
        <a:lstStyle/>
        <a:p>
          <a:r>
            <a:rPr lang="cs-CZ" dirty="0" smtClean="0"/>
            <a:t>SLZY</a:t>
          </a:r>
          <a:endParaRPr lang="cs-CZ" dirty="0"/>
        </a:p>
      </dgm:t>
    </dgm:pt>
    <dgm:pt modelId="{2D21698B-ECA8-41C0-BA13-3CB62F4A9A93}" type="parTrans" cxnId="{6DD3C72F-4BFB-4765-A0D8-F11738A7067F}">
      <dgm:prSet/>
      <dgm:spPr/>
      <dgm:t>
        <a:bodyPr/>
        <a:lstStyle/>
        <a:p>
          <a:endParaRPr lang="cs-CZ"/>
        </a:p>
      </dgm:t>
    </dgm:pt>
    <dgm:pt modelId="{62D15C1D-D852-4D4F-8685-B0C56EBA9433}" type="sibTrans" cxnId="{6DD3C72F-4BFB-4765-A0D8-F11738A7067F}">
      <dgm:prSet/>
      <dgm:spPr/>
      <dgm:t>
        <a:bodyPr/>
        <a:lstStyle/>
        <a:p>
          <a:endParaRPr lang="cs-CZ"/>
        </a:p>
      </dgm:t>
    </dgm:pt>
    <dgm:pt modelId="{CE00914E-D3DE-42FB-B875-7344A556ABB6}">
      <dgm:prSet phldrT="[Text]"/>
      <dgm:spPr/>
      <dgm:t>
        <a:bodyPr/>
        <a:lstStyle/>
        <a:p>
          <a:r>
            <a:rPr lang="cs-CZ" dirty="0" err="1" smtClean="0"/>
            <a:t>HCl</a:t>
          </a:r>
          <a:endParaRPr lang="cs-CZ" dirty="0"/>
        </a:p>
      </dgm:t>
    </dgm:pt>
    <dgm:pt modelId="{6342A0DD-1CCA-4122-8526-A3D1D9186340}" type="parTrans" cxnId="{B14AF1DF-B9F9-46C9-8FA0-9C015E27A4C6}">
      <dgm:prSet/>
      <dgm:spPr/>
      <dgm:t>
        <a:bodyPr/>
        <a:lstStyle/>
        <a:p>
          <a:endParaRPr lang="cs-CZ"/>
        </a:p>
      </dgm:t>
    </dgm:pt>
    <dgm:pt modelId="{E2B09578-5BDF-45E9-A404-43D8B646E9AF}" type="sibTrans" cxnId="{B14AF1DF-B9F9-46C9-8FA0-9C015E27A4C6}">
      <dgm:prSet/>
      <dgm:spPr/>
      <dgm:t>
        <a:bodyPr/>
        <a:lstStyle/>
        <a:p>
          <a:endParaRPr lang="cs-CZ"/>
        </a:p>
      </dgm:t>
    </dgm:pt>
    <dgm:pt modelId="{D62363FD-7649-4264-A612-2D911E8AF1BA}" type="pres">
      <dgm:prSet presAssocID="{0E35E2BF-9981-43AF-A9CC-9BB8FA5CC25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F0C7E7C-64DF-4611-B126-ED112548E8F1}" type="pres">
      <dgm:prSet presAssocID="{D79B8B03-87CF-4A1B-A0B9-8C387292666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3FD5B1-5145-49F4-AB31-E5F4992AA028}" type="pres">
      <dgm:prSet presAssocID="{787B6B86-1678-474D-ACFB-8C7714FF99A9}" presName="sibTrans" presStyleCnt="0"/>
      <dgm:spPr/>
    </dgm:pt>
    <dgm:pt modelId="{45AA6FB8-1EE4-4DE0-A9A7-D2122BBC4F64}" type="pres">
      <dgm:prSet presAssocID="{6D42A004-4C66-4E25-82A1-C197433A09B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655B8-223D-45E6-8971-8660410EFC36}" type="pres">
      <dgm:prSet presAssocID="{7110CC5D-D02B-4AC4-8F84-FE70E85C7650}" presName="sibTrans" presStyleCnt="0"/>
      <dgm:spPr/>
    </dgm:pt>
    <dgm:pt modelId="{82246F5A-03E7-4DEC-B966-8B19CD38BEDA}" type="pres">
      <dgm:prSet presAssocID="{3DC3D3A3-9969-4AB0-AD42-1C2C65DE7A4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6AE99-2F33-4825-A792-D8DD1C584149}" type="pres">
      <dgm:prSet presAssocID="{62D15C1D-D852-4D4F-8685-B0C56EBA9433}" presName="sibTrans" presStyleCnt="0"/>
      <dgm:spPr/>
    </dgm:pt>
    <dgm:pt modelId="{B9A25428-889F-4FBB-801C-47E7DA6C8CBA}" type="pres">
      <dgm:prSet presAssocID="{CE00914E-D3DE-42FB-B875-7344A556ABB6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4FF536-87DC-4540-81CB-DA890092BBB5}" type="presOf" srcId="{0E35E2BF-9981-43AF-A9CC-9BB8FA5CC256}" destId="{D62363FD-7649-4264-A612-2D911E8AF1BA}" srcOrd="0" destOrd="0" presId="urn:microsoft.com/office/officeart/2005/8/layout/default#4"/>
    <dgm:cxn modelId="{35C6BD88-D7CE-4226-8C77-D3A04C2771B8}" type="presOf" srcId="{CE00914E-D3DE-42FB-B875-7344A556ABB6}" destId="{B9A25428-889F-4FBB-801C-47E7DA6C8CBA}" srcOrd="0" destOrd="0" presId="urn:microsoft.com/office/officeart/2005/8/layout/default#4"/>
    <dgm:cxn modelId="{62B93263-F8D1-4F3B-8C9F-F2DD72E8346B}" type="presOf" srcId="{6D42A004-4C66-4E25-82A1-C197433A09B2}" destId="{45AA6FB8-1EE4-4DE0-A9A7-D2122BBC4F64}" srcOrd="0" destOrd="0" presId="urn:microsoft.com/office/officeart/2005/8/layout/default#4"/>
    <dgm:cxn modelId="{1F8D52EA-01BE-4B87-BC0F-5ED2BAFCBC94}" srcId="{0E35E2BF-9981-43AF-A9CC-9BB8FA5CC256}" destId="{D79B8B03-87CF-4A1B-A0B9-8C3872926662}" srcOrd="0" destOrd="0" parTransId="{3ED0241C-CC7F-42A7-A1E8-287AE17C21E8}" sibTransId="{787B6B86-1678-474D-ACFB-8C7714FF99A9}"/>
    <dgm:cxn modelId="{053BB1F1-65D9-4CBA-932A-36672E17395F}" type="presOf" srcId="{3DC3D3A3-9969-4AB0-AD42-1C2C65DE7A44}" destId="{82246F5A-03E7-4DEC-B966-8B19CD38BEDA}" srcOrd="0" destOrd="0" presId="urn:microsoft.com/office/officeart/2005/8/layout/default#4"/>
    <dgm:cxn modelId="{6DD3C72F-4BFB-4765-A0D8-F11738A7067F}" srcId="{0E35E2BF-9981-43AF-A9CC-9BB8FA5CC256}" destId="{3DC3D3A3-9969-4AB0-AD42-1C2C65DE7A44}" srcOrd="2" destOrd="0" parTransId="{2D21698B-ECA8-41C0-BA13-3CB62F4A9A93}" sibTransId="{62D15C1D-D852-4D4F-8685-B0C56EBA9433}"/>
    <dgm:cxn modelId="{D180ECF2-6B1E-4584-8FDC-FADCF4A9AA80}" srcId="{0E35E2BF-9981-43AF-A9CC-9BB8FA5CC256}" destId="{6D42A004-4C66-4E25-82A1-C197433A09B2}" srcOrd="1" destOrd="0" parTransId="{7B2EA687-FE61-4E69-8106-AA72EE76F1C9}" sibTransId="{7110CC5D-D02B-4AC4-8F84-FE70E85C7650}"/>
    <dgm:cxn modelId="{6BE0EE0C-D762-4B18-924A-88F788BADE13}" type="presOf" srcId="{D79B8B03-87CF-4A1B-A0B9-8C3872926662}" destId="{4F0C7E7C-64DF-4611-B126-ED112548E8F1}" srcOrd="0" destOrd="0" presId="urn:microsoft.com/office/officeart/2005/8/layout/default#4"/>
    <dgm:cxn modelId="{B14AF1DF-B9F9-46C9-8FA0-9C015E27A4C6}" srcId="{0E35E2BF-9981-43AF-A9CC-9BB8FA5CC256}" destId="{CE00914E-D3DE-42FB-B875-7344A556ABB6}" srcOrd="3" destOrd="0" parTransId="{6342A0DD-1CCA-4122-8526-A3D1D9186340}" sibTransId="{E2B09578-5BDF-45E9-A404-43D8B646E9AF}"/>
    <dgm:cxn modelId="{DBF5FD4A-4CDC-4884-B285-C029D7D58631}" type="presParOf" srcId="{D62363FD-7649-4264-A612-2D911E8AF1BA}" destId="{4F0C7E7C-64DF-4611-B126-ED112548E8F1}" srcOrd="0" destOrd="0" presId="urn:microsoft.com/office/officeart/2005/8/layout/default#4"/>
    <dgm:cxn modelId="{606B3C82-D0B4-4712-9292-BEE517F556BE}" type="presParOf" srcId="{D62363FD-7649-4264-A612-2D911E8AF1BA}" destId="{1B3FD5B1-5145-49F4-AB31-E5F4992AA028}" srcOrd="1" destOrd="0" presId="urn:microsoft.com/office/officeart/2005/8/layout/default#4"/>
    <dgm:cxn modelId="{87BFEA05-8676-4877-8FC0-1FA2AF18046B}" type="presParOf" srcId="{D62363FD-7649-4264-A612-2D911E8AF1BA}" destId="{45AA6FB8-1EE4-4DE0-A9A7-D2122BBC4F64}" srcOrd="2" destOrd="0" presId="urn:microsoft.com/office/officeart/2005/8/layout/default#4"/>
    <dgm:cxn modelId="{6E0A6C08-746F-438C-9CAB-D16C1BA4F4FA}" type="presParOf" srcId="{D62363FD-7649-4264-A612-2D911E8AF1BA}" destId="{239655B8-223D-45E6-8971-8660410EFC36}" srcOrd="3" destOrd="0" presId="urn:microsoft.com/office/officeart/2005/8/layout/default#4"/>
    <dgm:cxn modelId="{FFF18075-B1B3-4634-A932-3D519E3B146B}" type="presParOf" srcId="{D62363FD-7649-4264-A612-2D911E8AF1BA}" destId="{82246F5A-03E7-4DEC-B966-8B19CD38BEDA}" srcOrd="4" destOrd="0" presId="urn:microsoft.com/office/officeart/2005/8/layout/default#4"/>
    <dgm:cxn modelId="{A02E61AA-A376-48B0-A2A2-84DFBC496CC4}" type="presParOf" srcId="{D62363FD-7649-4264-A612-2D911E8AF1BA}" destId="{A526AE99-2F33-4825-A792-D8DD1C584149}" srcOrd="5" destOrd="0" presId="urn:microsoft.com/office/officeart/2005/8/layout/default#4"/>
    <dgm:cxn modelId="{6F94ABC1-5D07-42FB-ACED-8783EB95ED34}" type="presParOf" srcId="{D62363FD-7649-4264-A612-2D911E8AF1BA}" destId="{B9A25428-889F-4FBB-801C-47E7DA6C8CBA}" srcOrd="6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35E2BF-9981-43AF-A9CC-9BB8FA5CC256}" type="doc">
      <dgm:prSet loTypeId="urn:microsoft.com/office/officeart/2005/8/layout/default#4" loCatId="list" qsTypeId="urn:microsoft.com/office/officeart/2005/8/quickstyle/3d1" qsCatId="3D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D79B8B03-87CF-4A1B-A0B9-8C3872926662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3ED0241C-CC7F-42A7-A1E8-287AE17C21E8}" type="parTrans" cxnId="{1F8D52EA-01BE-4B87-BC0F-5ED2BAFCBC94}">
      <dgm:prSet/>
      <dgm:spPr/>
      <dgm:t>
        <a:bodyPr/>
        <a:lstStyle/>
        <a:p>
          <a:endParaRPr lang="cs-CZ"/>
        </a:p>
      </dgm:t>
    </dgm:pt>
    <dgm:pt modelId="{787B6B86-1678-474D-ACFB-8C7714FF99A9}" type="sibTrans" cxnId="{1F8D52EA-01BE-4B87-BC0F-5ED2BAFCBC94}">
      <dgm:prSet/>
      <dgm:spPr/>
      <dgm:t>
        <a:bodyPr/>
        <a:lstStyle/>
        <a:p>
          <a:endParaRPr lang="cs-CZ"/>
        </a:p>
      </dgm:t>
    </dgm:pt>
    <dgm:pt modelId="{6D42A004-4C66-4E25-82A1-C197433A09B2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7B2EA687-FE61-4E69-8106-AA72EE76F1C9}" type="parTrans" cxnId="{D180ECF2-6B1E-4584-8FDC-FADCF4A9AA80}">
      <dgm:prSet/>
      <dgm:spPr/>
      <dgm:t>
        <a:bodyPr/>
        <a:lstStyle/>
        <a:p>
          <a:endParaRPr lang="cs-CZ"/>
        </a:p>
      </dgm:t>
    </dgm:pt>
    <dgm:pt modelId="{7110CC5D-D02B-4AC4-8F84-FE70E85C7650}" type="sibTrans" cxnId="{D180ECF2-6B1E-4584-8FDC-FADCF4A9AA80}">
      <dgm:prSet/>
      <dgm:spPr/>
      <dgm:t>
        <a:bodyPr/>
        <a:lstStyle/>
        <a:p>
          <a:endParaRPr lang="cs-CZ"/>
        </a:p>
      </dgm:t>
    </dgm:pt>
    <dgm:pt modelId="{3DC3D3A3-9969-4AB0-AD42-1C2C65DE7A44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2D21698B-ECA8-41C0-BA13-3CB62F4A9A93}" type="parTrans" cxnId="{6DD3C72F-4BFB-4765-A0D8-F11738A7067F}">
      <dgm:prSet/>
      <dgm:spPr/>
      <dgm:t>
        <a:bodyPr/>
        <a:lstStyle/>
        <a:p>
          <a:endParaRPr lang="cs-CZ"/>
        </a:p>
      </dgm:t>
    </dgm:pt>
    <dgm:pt modelId="{62D15C1D-D852-4D4F-8685-B0C56EBA9433}" type="sibTrans" cxnId="{6DD3C72F-4BFB-4765-A0D8-F11738A7067F}">
      <dgm:prSet/>
      <dgm:spPr/>
      <dgm:t>
        <a:bodyPr/>
        <a:lstStyle/>
        <a:p>
          <a:endParaRPr lang="cs-CZ"/>
        </a:p>
      </dgm:t>
    </dgm:pt>
    <dgm:pt modelId="{CE00914E-D3DE-42FB-B875-7344A556ABB6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6342A0DD-1CCA-4122-8526-A3D1D9186340}" type="parTrans" cxnId="{B14AF1DF-B9F9-46C9-8FA0-9C015E27A4C6}">
      <dgm:prSet/>
      <dgm:spPr/>
      <dgm:t>
        <a:bodyPr/>
        <a:lstStyle/>
        <a:p>
          <a:endParaRPr lang="cs-CZ"/>
        </a:p>
      </dgm:t>
    </dgm:pt>
    <dgm:pt modelId="{E2B09578-5BDF-45E9-A404-43D8B646E9AF}" type="sibTrans" cxnId="{B14AF1DF-B9F9-46C9-8FA0-9C015E27A4C6}">
      <dgm:prSet/>
      <dgm:spPr/>
      <dgm:t>
        <a:bodyPr/>
        <a:lstStyle/>
        <a:p>
          <a:endParaRPr lang="cs-CZ"/>
        </a:p>
      </dgm:t>
    </dgm:pt>
    <dgm:pt modelId="{D62363FD-7649-4264-A612-2D911E8AF1BA}" type="pres">
      <dgm:prSet presAssocID="{0E35E2BF-9981-43AF-A9CC-9BB8FA5CC25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F0C7E7C-64DF-4611-B126-ED112548E8F1}" type="pres">
      <dgm:prSet presAssocID="{D79B8B03-87CF-4A1B-A0B9-8C387292666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3FD5B1-5145-49F4-AB31-E5F4992AA028}" type="pres">
      <dgm:prSet presAssocID="{787B6B86-1678-474D-ACFB-8C7714FF99A9}" presName="sibTrans" presStyleCnt="0"/>
      <dgm:spPr/>
    </dgm:pt>
    <dgm:pt modelId="{45AA6FB8-1EE4-4DE0-A9A7-D2122BBC4F64}" type="pres">
      <dgm:prSet presAssocID="{6D42A004-4C66-4E25-82A1-C197433A09B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655B8-223D-45E6-8971-8660410EFC36}" type="pres">
      <dgm:prSet presAssocID="{7110CC5D-D02B-4AC4-8F84-FE70E85C7650}" presName="sibTrans" presStyleCnt="0"/>
      <dgm:spPr/>
    </dgm:pt>
    <dgm:pt modelId="{82246F5A-03E7-4DEC-B966-8B19CD38BEDA}" type="pres">
      <dgm:prSet presAssocID="{3DC3D3A3-9969-4AB0-AD42-1C2C65DE7A4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6AE99-2F33-4825-A792-D8DD1C584149}" type="pres">
      <dgm:prSet presAssocID="{62D15C1D-D852-4D4F-8685-B0C56EBA9433}" presName="sibTrans" presStyleCnt="0"/>
      <dgm:spPr/>
    </dgm:pt>
    <dgm:pt modelId="{B9A25428-889F-4FBB-801C-47E7DA6C8CBA}" type="pres">
      <dgm:prSet presAssocID="{CE00914E-D3DE-42FB-B875-7344A556ABB6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C1742F-A80F-4039-A291-A313781B0F9D}" type="presOf" srcId="{CE00914E-D3DE-42FB-B875-7344A556ABB6}" destId="{B9A25428-889F-4FBB-801C-47E7DA6C8CBA}" srcOrd="0" destOrd="0" presId="urn:microsoft.com/office/officeart/2005/8/layout/default#4"/>
    <dgm:cxn modelId="{2C045CEA-D7B5-4384-813F-49A355C09A62}" type="presOf" srcId="{3DC3D3A3-9969-4AB0-AD42-1C2C65DE7A44}" destId="{82246F5A-03E7-4DEC-B966-8B19CD38BEDA}" srcOrd="0" destOrd="0" presId="urn:microsoft.com/office/officeart/2005/8/layout/default#4"/>
    <dgm:cxn modelId="{8141C5E3-CDCD-4B12-9392-7278AA7F3C4A}" type="presOf" srcId="{0E35E2BF-9981-43AF-A9CC-9BB8FA5CC256}" destId="{D62363FD-7649-4264-A612-2D911E8AF1BA}" srcOrd="0" destOrd="0" presId="urn:microsoft.com/office/officeart/2005/8/layout/default#4"/>
    <dgm:cxn modelId="{1F8D52EA-01BE-4B87-BC0F-5ED2BAFCBC94}" srcId="{0E35E2BF-9981-43AF-A9CC-9BB8FA5CC256}" destId="{D79B8B03-87CF-4A1B-A0B9-8C3872926662}" srcOrd="0" destOrd="0" parTransId="{3ED0241C-CC7F-42A7-A1E8-287AE17C21E8}" sibTransId="{787B6B86-1678-474D-ACFB-8C7714FF99A9}"/>
    <dgm:cxn modelId="{7C64FE3D-1444-4378-8587-463352F9275B}" type="presOf" srcId="{6D42A004-4C66-4E25-82A1-C197433A09B2}" destId="{45AA6FB8-1EE4-4DE0-A9A7-D2122BBC4F64}" srcOrd="0" destOrd="0" presId="urn:microsoft.com/office/officeart/2005/8/layout/default#4"/>
    <dgm:cxn modelId="{6DD3C72F-4BFB-4765-A0D8-F11738A7067F}" srcId="{0E35E2BF-9981-43AF-A9CC-9BB8FA5CC256}" destId="{3DC3D3A3-9969-4AB0-AD42-1C2C65DE7A44}" srcOrd="2" destOrd="0" parTransId="{2D21698B-ECA8-41C0-BA13-3CB62F4A9A93}" sibTransId="{62D15C1D-D852-4D4F-8685-B0C56EBA9433}"/>
    <dgm:cxn modelId="{CCAEC47F-4213-41C6-8E6D-F76ACED61D28}" type="presOf" srcId="{D79B8B03-87CF-4A1B-A0B9-8C3872926662}" destId="{4F0C7E7C-64DF-4611-B126-ED112548E8F1}" srcOrd="0" destOrd="0" presId="urn:microsoft.com/office/officeart/2005/8/layout/default#4"/>
    <dgm:cxn modelId="{D180ECF2-6B1E-4584-8FDC-FADCF4A9AA80}" srcId="{0E35E2BF-9981-43AF-A9CC-9BB8FA5CC256}" destId="{6D42A004-4C66-4E25-82A1-C197433A09B2}" srcOrd="1" destOrd="0" parTransId="{7B2EA687-FE61-4E69-8106-AA72EE76F1C9}" sibTransId="{7110CC5D-D02B-4AC4-8F84-FE70E85C7650}"/>
    <dgm:cxn modelId="{B14AF1DF-B9F9-46C9-8FA0-9C015E27A4C6}" srcId="{0E35E2BF-9981-43AF-A9CC-9BB8FA5CC256}" destId="{CE00914E-D3DE-42FB-B875-7344A556ABB6}" srcOrd="3" destOrd="0" parTransId="{6342A0DD-1CCA-4122-8526-A3D1D9186340}" sibTransId="{E2B09578-5BDF-45E9-A404-43D8B646E9AF}"/>
    <dgm:cxn modelId="{8886C8C5-0A5F-4BD6-962E-EE6A44E21000}" type="presParOf" srcId="{D62363FD-7649-4264-A612-2D911E8AF1BA}" destId="{4F0C7E7C-64DF-4611-B126-ED112548E8F1}" srcOrd="0" destOrd="0" presId="urn:microsoft.com/office/officeart/2005/8/layout/default#4"/>
    <dgm:cxn modelId="{653AF553-4E7D-4A0B-9E9A-D5471A4E1F94}" type="presParOf" srcId="{D62363FD-7649-4264-A612-2D911E8AF1BA}" destId="{1B3FD5B1-5145-49F4-AB31-E5F4992AA028}" srcOrd="1" destOrd="0" presId="urn:microsoft.com/office/officeart/2005/8/layout/default#4"/>
    <dgm:cxn modelId="{99A3C30B-2409-423F-A70A-4346DF060CCB}" type="presParOf" srcId="{D62363FD-7649-4264-A612-2D911E8AF1BA}" destId="{45AA6FB8-1EE4-4DE0-A9A7-D2122BBC4F64}" srcOrd="2" destOrd="0" presId="urn:microsoft.com/office/officeart/2005/8/layout/default#4"/>
    <dgm:cxn modelId="{952D3A2B-4D5B-4310-AD8E-F7F11E45009A}" type="presParOf" srcId="{D62363FD-7649-4264-A612-2D911E8AF1BA}" destId="{239655B8-223D-45E6-8971-8660410EFC36}" srcOrd="3" destOrd="0" presId="urn:microsoft.com/office/officeart/2005/8/layout/default#4"/>
    <dgm:cxn modelId="{373E7B3C-B401-4939-ADE0-40243B74DA60}" type="presParOf" srcId="{D62363FD-7649-4264-A612-2D911E8AF1BA}" destId="{82246F5A-03E7-4DEC-B966-8B19CD38BEDA}" srcOrd="4" destOrd="0" presId="urn:microsoft.com/office/officeart/2005/8/layout/default#4"/>
    <dgm:cxn modelId="{998BF0C0-A647-4A55-B1B9-076D5DEA0F9E}" type="presParOf" srcId="{D62363FD-7649-4264-A612-2D911E8AF1BA}" destId="{A526AE99-2F33-4825-A792-D8DD1C584149}" srcOrd="5" destOrd="0" presId="urn:microsoft.com/office/officeart/2005/8/layout/default#4"/>
    <dgm:cxn modelId="{3B13CFE9-2D30-47F7-8597-4BB23A909FFD}" type="presParOf" srcId="{D62363FD-7649-4264-A612-2D911E8AF1BA}" destId="{B9A25428-889F-4FBB-801C-47E7DA6C8CBA}" srcOrd="6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516BB6-3F4B-4C13-8E58-81AC317C09A4}" type="doc">
      <dgm:prSet loTypeId="urn:microsoft.com/office/officeart/2005/8/layout/matrix2" loCatId="matrix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BAA3F8D-8424-45FB-8B18-5BF984C3A8EF}">
      <dgm:prSet custT="1"/>
      <dgm:spPr/>
      <dgm:t>
        <a:bodyPr/>
        <a:lstStyle/>
        <a:p>
          <a:pPr rtl="0"/>
          <a:r>
            <a:rPr lang="cs-CZ" sz="2800" dirty="0" smtClean="0"/>
            <a:t>nechráněným pohlavním stykem</a:t>
          </a:r>
          <a:endParaRPr lang="cs-CZ" sz="2800" dirty="0"/>
        </a:p>
      </dgm:t>
    </dgm:pt>
    <dgm:pt modelId="{FB3B720E-A86D-4969-BCC7-DC1FB57748AF}" type="parTrans" cxnId="{9ABBE6B0-BEDA-4952-A448-32243B2BF35B}">
      <dgm:prSet/>
      <dgm:spPr/>
      <dgm:t>
        <a:bodyPr/>
        <a:lstStyle/>
        <a:p>
          <a:endParaRPr lang="cs-CZ"/>
        </a:p>
      </dgm:t>
    </dgm:pt>
    <dgm:pt modelId="{8DAD4094-FFB5-44B6-A0B1-DB44F058414C}" type="sibTrans" cxnId="{9ABBE6B0-BEDA-4952-A448-32243B2BF35B}">
      <dgm:prSet/>
      <dgm:spPr/>
      <dgm:t>
        <a:bodyPr/>
        <a:lstStyle/>
        <a:p>
          <a:endParaRPr lang="cs-CZ"/>
        </a:p>
      </dgm:t>
    </dgm:pt>
    <dgm:pt modelId="{A6DB8EC3-B63C-447C-B91D-15C8A40AD6AF}">
      <dgm:prSet/>
      <dgm:spPr/>
      <dgm:t>
        <a:bodyPr/>
        <a:lstStyle/>
        <a:p>
          <a:pPr rtl="0"/>
          <a:r>
            <a:rPr lang="cs-CZ" smtClean="0"/>
            <a:t>nesterilními injekcemi</a:t>
          </a:r>
          <a:endParaRPr lang="cs-CZ"/>
        </a:p>
      </dgm:t>
    </dgm:pt>
    <dgm:pt modelId="{CD4B5886-8854-4DE8-B3AC-B731BFCB0B5C}" type="parTrans" cxnId="{3539B0FB-8978-4054-B7ED-0F02B793CF58}">
      <dgm:prSet/>
      <dgm:spPr/>
      <dgm:t>
        <a:bodyPr/>
        <a:lstStyle/>
        <a:p>
          <a:endParaRPr lang="cs-CZ"/>
        </a:p>
      </dgm:t>
    </dgm:pt>
    <dgm:pt modelId="{058FB67E-CA4F-4A88-BBD7-4C3F7822FF22}" type="sibTrans" cxnId="{3539B0FB-8978-4054-B7ED-0F02B793CF58}">
      <dgm:prSet/>
      <dgm:spPr/>
      <dgm:t>
        <a:bodyPr/>
        <a:lstStyle/>
        <a:p>
          <a:endParaRPr lang="cs-CZ"/>
        </a:p>
      </dgm:t>
    </dgm:pt>
    <dgm:pt modelId="{A9FDE1CE-8347-46CF-B76D-C0A1642AAB45}">
      <dgm:prSet/>
      <dgm:spPr/>
      <dgm:t>
        <a:bodyPr/>
        <a:lstStyle/>
        <a:p>
          <a:pPr rtl="0"/>
          <a:r>
            <a:rPr lang="cs-CZ" dirty="0" smtClean="0"/>
            <a:t>z matky na plod</a:t>
          </a:r>
          <a:endParaRPr lang="cs-CZ" dirty="0"/>
        </a:p>
      </dgm:t>
    </dgm:pt>
    <dgm:pt modelId="{9E73BAA5-0D44-4BBD-8E0C-2343DC9864D0}" type="parTrans" cxnId="{633C3A7E-40E5-4745-99EE-24467781CB4E}">
      <dgm:prSet/>
      <dgm:spPr/>
      <dgm:t>
        <a:bodyPr/>
        <a:lstStyle/>
        <a:p>
          <a:endParaRPr lang="cs-CZ"/>
        </a:p>
      </dgm:t>
    </dgm:pt>
    <dgm:pt modelId="{681A61C8-1C29-443E-8846-22BD666D2F45}" type="sibTrans" cxnId="{633C3A7E-40E5-4745-99EE-24467781CB4E}">
      <dgm:prSet/>
      <dgm:spPr/>
      <dgm:t>
        <a:bodyPr/>
        <a:lstStyle/>
        <a:p>
          <a:endParaRPr lang="cs-CZ"/>
        </a:p>
      </dgm:t>
    </dgm:pt>
    <dgm:pt modelId="{EC736106-FD73-4236-A31A-A11B39F04BF8}">
      <dgm:prSet/>
      <dgm:spPr/>
      <dgm:t>
        <a:bodyPr/>
        <a:lstStyle/>
        <a:p>
          <a:pPr rtl="0"/>
          <a:r>
            <a:rPr lang="cs-CZ" smtClean="0"/>
            <a:t>transfuzí</a:t>
          </a:r>
          <a:endParaRPr lang="cs-CZ"/>
        </a:p>
      </dgm:t>
    </dgm:pt>
    <dgm:pt modelId="{9222BB75-BB80-4AF7-B42D-11120893116B}" type="parTrans" cxnId="{0039FD4A-7608-43AA-A6A8-A9BB4F6F54EE}">
      <dgm:prSet/>
      <dgm:spPr/>
      <dgm:t>
        <a:bodyPr/>
        <a:lstStyle/>
        <a:p>
          <a:endParaRPr lang="cs-CZ"/>
        </a:p>
      </dgm:t>
    </dgm:pt>
    <dgm:pt modelId="{98C02ED5-3B4D-4928-A54C-788CD4DCD329}" type="sibTrans" cxnId="{0039FD4A-7608-43AA-A6A8-A9BB4F6F54EE}">
      <dgm:prSet/>
      <dgm:spPr/>
      <dgm:t>
        <a:bodyPr/>
        <a:lstStyle/>
        <a:p>
          <a:endParaRPr lang="cs-CZ"/>
        </a:p>
      </dgm:t>
    </dgm:pt>
    <dgm:pt modelId="{A46C8ECE-33D9-408D-9E4E-9E0EE4DA181B}" type="pres">
      <dgm:prSet presAssocID="{95516BB6-3F4B-4C13-8E58-81AC317C09A4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BB4517-4128-40B1-8425-80B8F2D8C55E}" type="pres">
      <dgm:prSet presAssocID="{95516BB6-3F4B-4C13-8E58-81AC317C09A4}" presName="axisShape" presStyleLbl="bgShp" presStyleIdx="0" presStyleCnt="1"/>
      <dgm:spPr/>
    </dgm:pt>
    <dgm:pt modelId="{474BA5C9-03B9-4601-868D-19B336E80E2E}" type="pres">
      <dgm:prSet presAssocID="{95516BB6-3F4B-4C13-8E58-81AC317C09A4}" presName="rect1" presStyleLbl="node1" presStyleIdx="0" presStyleCnt="4" custScaleX="160672" custLinFactNeighborX="-46782" custLinFactNeighborY="-1183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5B66D4-3C90-40FC-88F2-CBCC08E96784}" type="pres">
      <dgm:prSet presAssocID="{95516BB6-3F4B-4C13-8E58-81AC317C09A4}" presName="rect2" presStyleLbl="node1" presStyleIdx="1" presStyleCnt="4" custScaleX="164247" custLinFactNeighborX="35306" custLinFactNeighborY="-1183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028AFC-9C18-4EDF-9120-5A520F839768}" type="pres">
      <dgm:prSet presAssocID="{95516BB6-3F4B-4C13-8E58-81AC317C09A4}" presName="rect3" presStyleLbl="node1" presStyleIdx="2" presStyleCnt="4" custScaleX="176148" custLinFactNeighborX="-48222" custLinFactNeighborY="312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E5B3D7-2FBF-4995-8120-90F4FD774446}" type="pres">
      <dgm:prSet presAssocID="{95516BB6-3F4B-4C13-8E58-81AC317C09A4}" presName="rect4" presStyleLbl="node1" presStyleIdx="3" presStyleCnt="4" custScaleX="145874" custLinFactNeighborX="31081" custLinFactNeighborY="312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59790F-1BA1-4AA8-9079-CD124AF21C1D}" type="presOf" srcId="{95516BB6-3F4B-4C13-8E58-81AC317C09A4}" destId="{A46C8ECE-33D9-408D-9E4E-9E0EE4DA181B}" srcOrd="0" destOrd="0" presId="urn:microsoft.com/office/officeart/2005/8/layout/matrix2"/>
    <dgm:cxn modelId="{1A132E1A-1FDF-434D-A654-98323A0A8F64}" type="presOf" srcId="{EC736106-FD73-4236-A31A-A11B39F04BF8}" destId="{82E5B3D7-2FBF-4995-8120-90F4FD774446}" srcOrd="0" destOrd="0" presId="urn:microsoft.com/office/officeart/2005/8/layout/matrix2"/>
    <dgm:cxn modelId="{CD8A1F51-6804-4513-87C5-6FE285587E7E}" type="presOf" srcId="{A6DB8EC3-B63C-447C-B91D-15C8A40AD6AF}" destId="{575B66D4-3C90-40FC-88F2-CBCC08E96784}" srcOrd="0" destOrd="0" presId="urn:microsoft.com/office/officeart/2005/8/layout/matrix2"/>
    <dgm:cxn modelId="{3539B0FB-8978-4054-B7ED-0F02B793CF58}" srcId="{95516BB6-3F4B-4C13-8E58-81AC317C09A4}" destId="{A6DB8EC3-B63C-447C-B91D-15C8A40AD6AF}" srcOrd="1" destOrd="0" parTransId="{CD4B5886-8854-4DE8-B3AC-B731BFCB0B5C}" sibTransId="{058FB67E-CA4F-4A88-BBD7-4C3F7822FF22}"/>
    <dgm:cxn modelId="{2529607E-141A-4653-83B3-3E7AC263B093}" type="presOf" srcId="{A9FDE1CE-8347-46CF-B76D-C0A1642AAB45}" destId="{E7028AFC-9C18-4EDF-9120-5A520F839768}" srcOrd="0" destOrd="0" presId="urn:microsoft.com/office/officeart/2005/8/layout/matrix2"/>
    <dgm:cxn modelId="{0039FD4A-7608-43AA-A6A8-A9BB4F6F54EE}" srcId="{95516BB6-3F4B-4C13-8E58-81AC317C09A4}" destId="{EC736106-FD73-4236-A31A-A11B39F04BF8}" srcOrd="3" destOrd="0" parTransId="{9222BB75-BB80-4AF7-B42D-11120893116B}" sibTransId="{98C02ED5-3B4D-4928-A54C-788CD4DCD329}"/>
    <dgm:cxn modelId="{9ABBE6B0-BEDA-4952-A448-32243B2BF35B}" srcId="{95516BB6-3F4B-4C13-8E58-81AC317C09A4}" destId="{4BAA3F8D-8424-45FB-8B18-5BF984C3A8EF}" srcOrd="0" destOrd="0" parTransId="{FB3B720E-A86D-4969-BCC7-DC1FB57748AF}" sibTransId="{8DAD4094-FFB5-44B6-A0B1-DB44F058414C}"/>
    <dgm:cxn modelId="{CBD70034-33EB-4495-BC80-78EE5664D17C}" type="presOf" srcId="{4BAA3F8D-8424-45FB-8B18-5BF984C3A8EF}" destId="{474BA5C9-03B9-4601-868D-19B336E80E2E}" srcOrd="0" destOrd="0" presId="urn:microsoft.com/office/officeart/2005/8/layout/matrix2"/>
    <dgm:cxn modelId="{633C3A7E-40E5-4745-99EE-24467781CB4E}" srcId="{95516BB6-3F4B-4C13-8E58-81AC317C09A4}" destId="{A9FDE1CE-8347-46CF-B76D-C0A1642AAB45}" srcOrd="2" destOrd="0" parTransId="{9E73BAA5-0D44-4BBD-8E0C-2343DC9864D0}" sibTransId="{681A61C8-1C29-443E-8846-22BD666D2F45}"/>
    <dgm:cxn modelId="{80A9628B-AC61-44D8-A35A-04369BE4CCCB}" type="presParOf" srcId="{A46C8ECE-33D9-408D-9E4E-9E0EE4DA181B}" destId="{72BB4517-4128-40B1-8425-80B8F2D8C55E}" srcOrd="0" destOrd="0" presId="urn:microsoft.com/office/officeart/2005/8/layout/matrix2"/>
    <dgm:cxn modelId="{9F4BC570-7944-4690-8874-B77A0045EC0F}" type="presParOf" srcId="{A46C8ECE-33D9-408D-9E4E-9E0EE4DA181B}" destId="{474BA5C9-03B9-4601-868D-19B336E80E2E}" srcOrd="1" destOrd="0" presId="urn:microsoft.com/office/officeart/2005/8/layout/matrix2"/>
    <dgm:cxn modelId="{191EF242-5A57-463F-8563-CA0C5D7F84E0}" type="presParOf" srcId="{A46C8ECE-33D9-408D-9E4E-9E0EE4DA181B}" destId="{575B66D4-3C90-40FC-88F2-CBCC08E96784}" srcOrd="2" destOrd="0" presId="urn:microsoft.com/office/officeart/2005/8/layout/matrix2"/>
    <dgm:cxn modelId="{5C653548-1D44-41E9-A411-FDC2833A5CD4}" type="presParOf" srcId="{A46C8ECE-33D9-408D-9E4E-9E0EE4DA181B}" destId="{E7028AFC-9C18-4EDF-9120-5A520F839768}" srcOrd="3" destOrd="0" presId="urn:microsoft.com/office/officeart/2005/8/layout/matrix2"/>
    <dgm:cxn modelId="{51970826-931D-4E23-BC72-82051E607CB7}" type="presParOf" srcId="{A46C8ECE-33D9-408D-9E4E-9E0EE4DA181B}" destId="{82E5B3D7-2FBF-4995-8120-90F4FD774446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F55D67C-9467-4C8C-B7C5-6F9AD165660E}" type="doc">
      <dgm:prSet loTypeId="urn:microsoft.com/office/officeart/2005/8/layout/default#3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7E5EB5-8F23-450E-B474-74C59CBE6C53}">
      <dgm:prSet phldrT="[Text]"/>
      <dgm:spPr/>
      <dgm:t>
        <a:bodyPr/>
        <a:lstStyle/>
        <a:p>
          <a:r>
            <a:rPr lang="cs-CZ" dirty="0" smtClean="0"/>
            <a:t>nos</a:t>
          </a:r>
          <a:endParaRPr lang="cs-CZ" dirty="0"/>
        </a:p>
      </dgm:t>
    </dgm:pt>
    <dgm:pt modelId="{D186A78B-720D-43CD-8397-1D482516738E}" type="parTrans" cxnId="{31279517-AF39-45D4-9940-CAAC2271C69E}">
      <dgm:prSet/>
      <dgm:spPr/>
      <dgm:t>
        <a:bodyPr/>
        <a:lstStyle/>
        <a:p>
          <a:endParaRPr lang="cs-CZ"/>
        </a:p>
      </dgm:t>
    </dgm:pt>
    <dgm:pt modelId="{9379D5BD-C748-46DE-9947-0FBCCD9AE361}" type="sibTrans" cxnId="{31279517-AF39-45D4-9940-CAAC2271C69E}">
      <dgm:prSet/>
      <dgm:spPr/>
      <dgm:t>
        <a:bodyPr/>
        <a:lstStyle/>
        <a:p>
          <a:endParaRPr lang="cs-CZ"/>
        </a:p>
      </dgm:t>
    </dgm:pt>
    <dgm:pt modelId="{BFD3792C-F8BA-4260-959A-B6F18C4EE121}">
      <dgm:prSet phldrT="[Text]"/>
      <dgm:spPr/>
      <dgm:t>
        <a:bodyPr/>
        <a:lstStyle/>
        <a:p>
          <a:r>
            <a:rPr lang="cs-CZ" dirty="0" smtClean="0"/>
            <a:t>ústa</a:t>
          </a:r>
          <a:endParaRPr lang="cs-CZ" dirty="0"/>
        </a:p>
      </dgm:t>
    </dgm:pt>
    <dgm:pt modelId="{4A2160C7-96CB-4EC9-96EB-2CB484E7E337}" type="parTrans" cxnId="{A663B2B2-B072-409A-B9A6-0D6A08194B65}">
      <dgm:prSet/>
      <dgm:spPr/>
      <dgm:t>
        <a:bodyPr/>
        <a:lstStyle/>
        <a:p>
          <a:endParaRPr lang="cs-CZ"/>
        </a:p>
      </dgm:t>
    </dgm:pt>
    <dgm:pt modelId="{8D737326-2F58-4F07-ADBF-67F066590B21}" type="sibTrans" cxnId="{A663B2B2-B072-409A-B9A6-0D6A08194B65}">
      <dgm:prSet/>
      <dgm:spPr/>
      <dgm:t>
        <a:bodyPr/>
        <a:lstStyle/>
        <a:p>
          <a:endParaRPr lang="cs-CZ"/>
        </a:p>
      </dgm:t>
    </dgm:pt>
    <dgm:pt modelId="{4450D119-7EC5-4E5B-8B56-DB24828EAC0E}">
      <dgm:prSet phldrT="[Text]"/>
      <dgm:spPr/>
      <dgm:t>
        <a:bodyPr/>
        <a:lstStyle/>
        <a:p>
          <a:r>
            <a:rPr lang="cs-CZ" dirty="0" smtClean="0"/>
            <a:t>nosohltan</a:t>
          </a:r>
          <a:endParaRPr lang="cs-CZ" dirty="0"/>
        </a:p>
      </dgm:t>
    </dgm:pt>
    <dgm:pt modelId="{AAAC8540-6CD7-4CC0-AFE9-0E04354569DD}" type="parTrans" cxnId="{4970DFD1-911C-444C-93D8-DB467E9F0CE9}">
      <dgm:prSet/>
      <dgm:spPr/>
      <dgm:t>
        <a:bodyPr/>
        <a:lstStyle/>
        <a:p>
          <a:endParaRPr lang="cs-CZ"/>
        </a:p>
      </dgm:t>
    </dgm:pt>
    <dgm:pt modelId="{C2FCC2A6-7E1A-4C9E-838B-0F0B2F907971}" type="sibTrans" cxnId="{4970DFD1-911C-444C-93D8-DB467E9F0CE9}">
      <dgm:prSet/>
      <dgm:spPr/>
      <dgm:t>
        <a:bodyPr/>
        <a:lstStyle/>
        <a:p>
          <a:endParaRPr lang="cs-CZ"/>
        </a:p>
      </dgm:t>
    </dgm:pt>
    <dgm:pt modelId="{628D7349-C752-4AA3-9605-C4FF28E0CD66}" type="pres">
      <dgm:prSet presAssocID="{1F55D67C-9467-4C8C-B7C5-6F9AD165660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0AA19B-E39E-42B4-8C76-90A6EF2A3C34}" type="pres">
      <dgm:prSet presAssocID="{9B7E5EB5-8F23-450E-B474-74C59CBE6C53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3C3663-1C71-4792-A089-B602B9D14F2F}" type="pres">
      <dgm:prSet presAssocID="{9379D5BD-C748-46DE-9947-0FBCCD9AE361}" presName="sibTrans" presStyleCnt="0"/>
      <dgm:spPr/>
    </dgm:pt>
    <dgm:pt modelId="{E0DBBD88-C266-4255-9CA6-9753619E16BB}" type="pres">
      <dgm:prSet presAssocID="{BFD3792C-F8BA-4260-959A-B6F18C4EE12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99FBC4-E3FC-4ABA-A02E-1FFDEC22B36F}" type="pres">
      <dgm:prSet presAssocID="{8D737326-2F58-4F07-ADBF-67F066590B21}" presName="sibTrans" presStyleCnt="0"/>
      <dgm:spPr/>
    </dgm:pt>
    <dgm:pt modelId="{70877B5B-E62C-4CDB-877D-191C60C96518}" type="pres">
      <dgm:prSet presAssocID="{4450D119-7EC5-4E5B-8B56-DB24828EAC0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C7A0B3-BE61-4118-B7C1-701BA5A2F9BD}" type="presOf" srcId="{1F55D67C-9467-4C8C-B7C5-6F9AD165660E}" destId="{628D7349-C752-4AA3-9605-C4FF28E0CD66}" srcOrd="0" destOrd="0" presId="urn:microsoft.com/office/officeart/2005/8/layout/default#3"/>
    <dgm:cxn modelId="{31279517-AF39-45D4-9940-CAAC2271C69E}" srcId="{1F55D67C-9467-4C8C-B7C5-6F9AD165660E}" destId="{9B7E5EB5-8F23-450E-B474-74C59CBE6C53}" srcOrd="0" destOrd="0" parTransId="{D186A78B-720D-43CD-8397-1D482516738E}" sibTransId="{9379D5BD-C748-46DE-9947-0FBCCD9AE361}"/>
    <dgm:cxn modelId="{62FDEE91-62B0-4D4F-A6CB-F47E73CF813B}" type="presOf" srcId="{4450D119-7EC5-4E5B-8B56-DB24828EAC0E}" destId="{70877B5B-E62C-4CDB-877D-191C60C96518}" srcOrd="0" destOrd="0" presId="urn:microsoft.com/office/officeart/2005/8/layout/default#3"/>
    <dgm:cxn modelId="{A663B2B2-B072-409A-B9A6-0D6A08194B65}" srcId="{1F55D67C-9467-4C8C-B7C5-6F9AD165660E}" destId="{BFD3792C-F8BA-4260-959A-B6F18C4EE121}" srcOrd="1" destOrd="0" parTransId="{4A2160C7-96CB-4EC9-96EB-2CB484E7E337}" sibTransId="{8D737326-2F58-4F07-ADBF-67F066590B21}"/>
    <dgm:cxn modelId="{4970DFD1-911C-444C-93D8-DB467E9F0CE9}" srcId="{1F55D67C-9467-4C8C-B7C5-6F9AD165660E}" destId="{4450D119-7EC5-4E5B-8B56-DB24828EAC0E}" srcOrd="2" destOrd="0" parTransId="{AAAC8540-6CD7-4CC0-AFE9-0E04354569DD}" sibTransId="{C2FCC2A6-7E1A-4C9E-838B-0F0B2F907971}"/>
    <dgm:cxn modelId="{2823A313-FFDA-41C8-8F67-884A05BAED7A}" type="presOf" srcId="{9B7E5EB5-8F23-450E-B474-74C59CBE6C53}" destId="{840AA19B-E39E-42B4-8C76-90A6EF2A3C34}" srcOrd="0" destOrd="0" presId="urn:microsoft.com/office/officeart/2005/8/layout/default#3"/>
    <dgm:cxn modelId="{3902C01A-B99D-4A74-8D6C-E734EB12C815}" type="presOf" srcId="{BFD3792C-F8BA-4260-959A-B6F18C4EE121}" destId="{E0DBBD88-C266-4255-9CA6-9753619E16BB}" srcOrd="0" destOrd="0" presId="urn:microsoft.com/office/officeart/2005/8/layout/default#3"/>
    <dgm:cxn modelId="{ED45FC70-D6C6-4D35-BC61-5BF23A0BD5F2}" type="presParOf" srcId="{628D7349-C752-4AA3-9605-C4FF28E0CD66}" destId="{840AA19B-E39E-42B4-8C76-90A6EF2A3C34}" srcOrd="0" destOrd="0" presId="urn:microsoft.com/office/officeart/2005/8/layout/default#3"/>
    <dgm:cxn modelId="{02DEF7D9-A7D7-4F34-A463-D481B41AE7FE}" type="presParOf" srcId="{628D7349-C752-4AA3-9605-C4FF28E0CD66}" destId="{183C3663-1C71-4792-A089-B602B9D14F2F}" srcOrd="1" destOrd="0" presId="urn:microsoft.com/office/officeart/2005/8/layout/default#3"/>
    <dgm:cxn modelId="{CC9F690A-F4B8-4B70-867C-6C40C25BAAC5}" type="presParOf" srcId="{628D7349-C752-4AA3-9605-C4FF28E0CD66}" destId="{E0DBBD88-C266-4255-9CA6-9753619E16BB}" srcOrd="2" destOrd="0" presId="urn:microsoft.com/office/officeart/2005/8/layout/default#3"/>
    <dgm:cxn modelId="{CDC48B76-DE4E-4269-9972-A7D065E7E091}" type="presParOf" srcId="{628D7349-C752-4AA3-9605-C4FF28E0CD66}" destId="{8099FBC4-E3FC-4ABA-A02E-1FFDEC22B36F}" srcOrd="3" destOrd="0" presId="urn:microsoft.com/office/officeart/2005/8/layout/default#3"/>
    <dgm:cxn modelId="{3EF22BF0-7019-4B5A-9E1D-3F409FBC52A2}" type="presParOf" srcId="{628D7349-C752-4AA3-9605-C4FF28E0CD66}" destId="{70877B5B-E62C-4CDB-877D-191C60C96518}" srcOrd="4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55D67C-9467-4C8C-B7C5-6F9AD165660E}" type="doc">
      <dgm:prSet loTypeId="urn:microsoft.com/office/officeart/2005/8/layout/default#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7E5EB5-8F23-450E-B474-74C59CBE6C53}">
      <dgm:prSet phldrT="[Text]"/>
      <dgm:spPr/>
      <dgm:t>
        <a:bodyPr/>
        <a:lstStyle/>
        <a:p>
          <a:r>
            <a:rPr lang="cs-CZ" dirty="0" smtClean="0"/>
            <a:t>hrtan</a:t>
          </a:r>
          <a:endParaRPr lang="cs-CZ" dirty="0"/>
        </a:p>
      </dgm:t>
    </dgm:pt>
    <dgm:pt modelId="{D186A78B-720D-43CD-8397-1D482516738E}" type="parTrans" cxnId="{31279517-AF39-45D4-9940-CAAC2271C69E}">
      <dgm:prSet/>
      <dgm:spPr/>
      <dgm:t>
        <a:bodyPr/>
        <a:lstStyle/>
        <a:p>
          <a:endParaRPr lang="cs-CZ"/>
        </a:p>
      </dgm:t>
    </dgm:pt>
    <dgm:pt modelId="{9379D5BD-C748-46DE-9947-0FBCCD9AE361}" type="sibTrans" cxnId="{31279517-AF39-45D4-9940-CAAC2271C69E}">
      <dgm:prSet/>
      <dgm:spPr/>
      <dgm:t>
        <a:bodyPr/>
        <a:lstStyle/>
        <a:p>
          <a:endParaRPr lang="cs-CZ"/>
        </a:p>
      </dgm:t>
    </dgm:pt>
    <dgm:pt modelId="{BFD3792C-F8BA-4260-959A-B6F18C4EE121}">
      <dgm:prSet phldrT="[Text]"/>
      <dgm:spPr/>
      <dgm:t>
        <a:bodyPr/>
        <a:lstStyle/>
        <a:p>
          <a:r>
            <a:rPr lang="cs-CZ" dirty="0" smtClean="0"/>
            <a:t>průdušinky</a:t>
          </a:r>
          <a:endParaRPr lang="cs-CZ" dirty="0"/>
        </a:p>
      </dgm:t>
    </dgm:pt>
    <dgm:pt modelId="{4A2160C7-96CB-4EC9-96EB-2CB484E7E337}" type="parTrans" cxnId="{A663B2B2-B072-409A-B9A6-0D6A08194B65}">
      <dgm:prSet/>
      <dgm:spPr/>
      <dgm:t>
        <a:bodyPr/>
        <a:lstStyle/>
        <a:p>
          <a:endParaRPr lang="cs-CZ"/>
        </a:p>
      </dgm:t>
    </dgm:pt>
    <dgm:pt modelId="{8D737326-2F58-4F07-ADBF-67F066590B21}" type="sibTrans" cxnId="{A663B2B2-B072-409A-B9A6-0D6A08194B65}">
      <dgm:prSet/>
      <dgm:spPr/>
      <dgm:t>
        <a:bodyPr/>
        <a:lstStyle/>
        <a:p>
          <a:endParaRPr lang="cs-CZ"/>
        </a:p>
      </dgm:t>
    </dgm:pt>
    <dgm:pt modelId="{4450D119-7EC5-4E5B-8B56-DB24828EAC0E}">
      <dgm:prSet phldrT="[Text]"/>
      <dgm:spPr/>
      <dgm:t>
        <a:bodyPr/>
        <a:lstStyle/>
        <a:p>
          <a:r>
            <a:rPr lang="cs-CZ" dirty="0" smtClean="0"/>
            <a:t>plicní sklípky</a:t>
          </a:r>
          <a:endParaRPr lang="cs-CZ" dirty="0"/>
        </a:p>
      </dgm:t>
    </dgm:pt>
    <dgm:pt modelId="{AAAC8540-6CD7-4CC0-AFE9-0E04354569DD}" type="parTrans" cxnId="{4970DFD1-911C-444C-93D8-DB467E9F0CE9}">
      <dgm:prSet/>
      <dgm:spPr/>
      <dgm:t>
        <a:bodyPr/>
        <a:lstStyle/>
        <a:p>
          <a:endParaRPr lang="cs-CZ"/>
        </a:p>
      </dgm:t>
    </dgm:pt>
    <dgm:pt modelId="{C2FCC2A6-7E1A-4C9E-838B-0F0B2F907971}" type="sibTrans" cxnId="{4970DFD1-911C-444C-93D8-DB467E9F0CE9}">
      <dgm:prSet/>
      <dgm:spPr/>
      <dgm:t>
        <a:bodyPr/>
        <a:lstStyle/>
        <a:p>
          <a:endParaRPr lang="cs-CZ"/>
        </a:p>
      </dgm:t>
    </dgm:pt>
    <dgm:pt modelId="{A121950C-21BE-4CB8-A6C3-3822C55528C8}">
      <dgm:prSet/>
      <dgm:spPr/>
      <dgm:t>
        <a:bodyPr/>
        <a:lstStyle/>
        <a:p>
          <a:r>
            <a:rPr lang="cs-CZ" dirty="0" smtClean="0"/>
            <a:t>průdušnice</a:t>
          </a:r>
          <a:endParaRPr lang="cs-CZ" dirty="0"/>
        </a:p>
      </dgm:t>
    </dgm:pt>
    <dgm:pt modelId="{A1F00943-DA39-4F8C-96C4-B66C78B04C7E}" type="parTrans" cxnId="{37C08FEC-973B-4042-B440-FC1025C8D44F}">
      <dgm:prSet/>
      <dgm:spPr/>
      <dgm:t>
        <a:bodyPr/>
        <a:lstStyle/>
        <a:p>
          <a:endParaRPr lang="cs-CZ"/>
        </a:p>
      </dgm:t>
    </dgm:pt>
    <dgm:pt modelId="{8E1B9F5C-A3E9-4B50-8FDA-4805312BF503}" type="sibTrans" cxnId="{37C08FEC-973B-4042-B440-FC1025C8D44F}">
      <dgm:prSet/>
      <dgm:spPr/>
      <dgm:t>
        <a:bodyPr/>
        <a:lstStyle/>
        <a:p>
          <a:endParaRPr lang="cs-CZ"/>
        </a:p>
      </dgm:t>
    </dgm:pt>
    <dgm:pt modelId="{7496C7AE-5721-458F-854E-79D67C51B6B4}">
      <dgm:prSet/>
      <dgm:spPr/>
      <dgm:t>
        <a:bodyPr/>
        <a:lstStyle/>
        <a:p>
          <a:r>
            <a:rPr lang="cs-CZ" dirty="0" smtClean="0"/>
            <a:t>průdušky</a:t>
          </a:r>
          <a:endParaRPr lang="cs-CZ" dirty="0"/>
        </a:p>
      </dgm:t>
    </dgm:pt>
    <dgm:pt modelId="{86CACF0D-0CBA-464D-BE44-DB903C00BF07}" type="parTrans" cxnId="{A6CAD66D-8875-4C39-BDBA-383FEBDA98DF}">
      <dgm:prSet/>
      <dgm:spPr/>
      <dgm:t>
        <a:bodyPr/>
        <a:lstStyle/>
        <a:p>
          <a:endParaRPr lang="cs-CZ"/>
        </a:p>
      </dgm:t>
    </dgm:pt>
    <dgm:pt modelId="{C6B0F1FB-C8C6-409E-8F22-18FBAB87F54C}" type="sibTrans" cxnId="{A6CAD66D-8875-4C39-BDBA-383FEBDA98DF}">
      <dgm:prSet/>
      <dgm:spPr/>
      <dgm:t>
        <a:bodyPr/>
        <a:lstStyle/>
        <a:p>
          <a:endParaRPr lang="cs-CZ"/>
        </a:p>
      </dgm:t>
    </dgm:pt>
    <dgm:pt modelId="{628D7349-C752-4AA3-9605-C4FF28E0CD66}" type="pres">
      <dgm:prSet presAssocID="{1F55D67C-9467-4C8C-B7C5-6F9AD165660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0AA19B-E39E-42B4-8C76-90A6EF2A3C34}" type="pres">
      <dgm:prSet presAssocID="{9B7E5EB5-8F23-450E-B474-74C59CBE6C5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3C3663-1C71-4792-A089-B602B9D14F2F}" type="pres">
      <dgm:prSet presAssocID="{9379D5BD-C748-46DE-9947-0FBCCD9AE361}" presName="sibTrans" presStyleCnt="0"/>
      <dgm:spPr/>
    </dgm:pt>
    <dgm:pt modelId="{CA0CACC4-525F-4642-AD09-61EEF5D9ED7A}" type="pres">
      <dgm:prSet presAssocID="{A121950C-21BE-4CB8-A6C3-3822C55528C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5EE1E0-33C8-4CAF-A845-05BD072DE55E}" type="pres">
      <dgm:prSet presAssocID="{8E1B9F5C-A3E9-4B50-8FDA-4805312BF503}" presName="sibTrans" presStyleCnt="0"/>
      <dgm:spPr/>
    </dgm:pt>
    <dgm:pt modelId="{7106C538-4D91-4346-B531-F40B2DF93BC8}" type="pres">
      <dgm:prSet presAssocID="{7496C7AE-5721-458F-854E-79D67C51B6B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2DD1B8-02D7-484E-841A-C7198A732AAA}" type="pres">
      <dgm:prSet presAssocID="{C6B0F1FB-C8C6-409E-8F22-18FBAB87F54C}" presName="sibTrans" presStyleCnt="0"/>
      <dgm:spPr/>
    </dgm:pt>
    <dgm:pt modelId="{E0DBBD88-C266-4255-9CA6-9753619E16BB}" type="pres">
      <dgm:prSet presAssocID="{BFD3792C-F8BA-4260-959A-B6F18C4EE12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99FBC4-E3FC-4ABA-A02E-1FFDEC22B36F}" type="pres">
      <dgm:prSet presAssocID="{8D737326-2F58-4F07-ADBF-67F066590B21}" presName="sibTrans" presStyleCnt="0"/>
      <dgm:spPr/>
    </dgm:pt>
    <dgm:pt modelId="{70877B5B-E62C-4CDB-877D-191C60C96518}" type="pres">
      <dgm:prSet presAssocID="{4450D119-7EC5-4E5B-8B56-DB24828EAC0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279517-AF39-45D4-9940-CAAC2271C69E}" srcId="{1F55D67C-9467-4C8C-B7C5-6F9AD165660E}" destId="{9B7E5EB5-8F23-450E-B474-74C59CBE6C53}" srcOrd="0" destOrd="0" parTransId="{D186A78B-720D-43CD-8397-1D482516738E}" sibTransId="{9379D5BD-C748-46DE-9947-0FBCCD9AE361}"/>
    <dgm:cxn modelId="{A663B2B2-B072-409A-B9A6-0D6A08194B65}" srcId="{1F55D67C-9467-4C8C-B7C5-6F9AD165660E}" destId="{BFD3792C-F8BA-4260-959A-B6F18C4EE121}" srcOrd="3" destOrd="0" parTransId="{4A2160C7-96CB-4EC9-96EB-2CB484E7E337}" sibTransId="{8D737326-2F58-4F07-ADBF-67F066590B21}"/>
    <dgm:cxn modelId="{A6CAD66D-8875-4C39-BDBA-383FEBDA98DF}" srcId="{1F55D67C-9467-4C8C-B7C5-6F9AD165660E}" destId="{7496C7AE-5721-458F-854E-79D67C51B6B4}" srcOrd="2" destOrd="0" parTransId="{86CACF0D-0CBA-464D-BE44-DB903C00BF07}" sibTransId="{C6B0F1FB-C8C6-409E-8F22-18FBAB87F54C}"/>
    <dgm:cxn modelId="{B974DEBA-19C0-4CAA-8F0C-5BCE5CF0BE00}" type="presOf" srcId="{BFD3792C-F8BA-4260-959A-B6F18C4EE121}" destId="{E0DBBD88-C266-4255-9CA6-9753619E16BB}" srcOrd="0" destOrd="0" presId="urn:microsoft.com/office/officeart/2005/8/layout/default#5"/>
    <dgm:cxn modelId="{0D0E3BA5-36AC-4A7E-8ADF-07EAAD41F533}" type="presOf" srcId="{9B7E5EB5-8F23-450E-B474-74C59CBE6C53}" destId="{840AA19B-E39E-42B4-8C76-90A6EF2A3C34}" srcOrd="0" destOrd="0" presId="urn:microsoft.com/office/officeart/2005/8/layout/default#5"/>
    <dgm:cxn modelId="{37C08FEC-973B-4042-B440-FC1025C8D44F}" srcId="{1F55D67C-9467-4C8C-B7C5-6F9AD165660E}" destId="{A121950C-21BE-4CB8-A6C3-3822C55528C8}" srcOrd="1" destOrd="0" parTransId="{A1F00943-DA39-4F8C-96C4-B66C78B04C7E}" sibTransId="{8E1B9F5C-A3E9-4B50-8FDA-4805312BF503}"/>
    <dgm:cxn modelId="{8B775C43-64DB-4DBC-B1C9-CA5804C7E99C}" type="presOf" srcId="{7496C7AE-5721-458F-854E-79D67C51B6B4}" destId="{7106C538-4D91-4346-B531-F40B2DF93BC8}" srcOrd="0" destOrd="0" presId="urn:microsoft.com/office/officeart/2005/8/layout/default#5"/>
    <dgm:cxn modelId="{4970DFD1-911C-444C-93D8-DB467E9F0CE9}" srcId="{1F55D67C-9467-4C8C-B7C5-6F9AD165660E}" destId="{4450D119-7EC5-4E5B-8B56-DB24828EAC0E}" srcOrd="4" destOrd="0" parTransId="{AAAC8540-6CD7-4CC0-AFE9-0E04354569DD}" sibTransId="{C2FCC2A6-7E1A-4C9E-838B-0F0B2F907971}"/>
    <dgm:cxn modelId="{AA617E59-CEE9-4F76-AAC9-043CE19ECCDC}" type="presOf" srcId="{A121950C-21BE-4CB8-A6C3-3822C55528C8}" destId="{CA0CACC4-525F-4642-AD09-61EEF5D9ED7A}" srcOrd="0" destOrd="0" presId="urn:microsoft.com/office/officeart/2005/8/layout/default#5"/>
    <dgm:cxn modelId="{7180220F-CCE0-4B22-9732-18FA50AE8557}" type="presOf" srcId="{4450D119-7EC5-4E5B-8B56-DB24828EAC0E}" destId="{70877B5B-E62C-4CDB-877D-191C60C96518}" srcOrd="0" destOrd="0" presId="urn:microsoft.com/office/officeart/2005/8/layout/default#5"/>
    <dgm:cxn modelId="{5ADCC9A1-C40A-4A57-AB4E-D1289A69BB29}" type="presOf" srcId="{1F55D67C-9467-4C8C-B7C5-6F9AD165660E}" destId="{628D7349-C752-4AA3-9605-C4FF28E0CD66}" srcOrd="0" destOrd="0" presId="urn:microsoft.com/office/officeart/2005/8/layout/default#5"/>
    <dgm:cxn modelId="{F0250BA5-0015-4A66-9D21-36BB2C879F54}" type="presParOf" srcId="{628D7349-C752-4AA3-9605-C4FF28E0CD66}" destId="{840AA19B-E39E-42B4-8C76-90A6EF2A3C34}" srcOrd="0" destOrd="0" presId="urn:microsoft.com/office/officeart/2005/8/layout/default#5"/>
    <dgm:cxn modelId="{C3FCFA37-5E59-4B0D-9F94-E0E79A04921C}" type="presParOf" srcId="{628D7349-C752-4AA3-9605-C4FF28E0CD66}" destId="{183C3663-1C71-4792-A089-B602B9D14F2F}" srcOrd="1" destOrd="0" presId="urn:microsoft.com/office/officeart/2005/8/layout/default#5"/>
    <dgm:cxn modelId="{693F3076-74A8-40BE-AA62-51D2CCEA5DDF}" type="presParOf" srcId="{628D7349-C752-4AA3-9605-C4FF28E0CD66}" destId="{CA0CACC4-525F-4642-AD09-61EEF5D9ED7A}" srcOrd="2" destOrd="0" presId="urn:microsoft.com/office/officeart/2005/8/layout/default#5"/>
    <dgm:cxn modelId="{165BBF8B-8135-48E1-8788-15B737DAFE73}" type="presParOf" srcId="{628D7349-C752-4AA3-9605-C4FF28E0CD66}" destId="{F55EE1E0-33C8-4CAF-A845-05BD072DE55E}" srcOrd="3" destOrd="0" presId="urn:microsoft.com/office/officeart/2005/8/layout/default#5"/>
    <dgm:cxn modelId="{6BDC9F04-EFBA-4B33-9B39-9D1D4A3277EF}" type="presParOf" srcId="{628D7349-C752-4AA3-9605-C4FF28E0CD66}" destId="{7106C538-4D91-4346-B531-F40B2DF93BC8}" srcOrd="4" destOrd="0" presId="urn:microsoft.com/office/officeart/2005/8/layout/default#5"/>
    <dgm:cxn modelId="{186D43F7-D566-4BB1-9DE8-3DD06D7BB6B4}" type="presParOf" srcId="{628D7349-C752-4AA3-9605-C4FF28E0CD66}" destId="{5E2DD1B8-02D7-484E-841A-C7198A732AAA}" srcOrd="5" destOrd="0" presId="urn:microsoft.com/office/officeart/2005/8/layout/default#5"/>
    <dgm:cxn modelId="{89ABC42E-FF4E-4882-BDE2-542540B7BBA8}" type="presParOf" srcId="{628D7349-C752-4AA3-9605-C4FF28E0CD66}" destId="{E0DBBD88-C266-4255-9CA6-9753619E16BB}" srcOrd="6" destOrd="0" presId="urn:microsoft.com/office/officeart/2005/8/layout/default#5"/>
    <dgm:cxn modelId="{44CB5B34-8510-4394-9B3F-74104E45C4DE}" type="presParOf" srcId="{628D7349-C752-4AA3-9605-C4FF28E0CD66}" destId="{8099FBC4-E3FC-4ABA-A02E-1FFDEC22B36F}" srcOrd="7" destOrd="0" presId="urn:microsoft.com/office/officeart/2005/8/layout/default#5"/>
    <dgm:cxn modelId="{4246DA85-E7F1-4AAC-B944-709A40FFFE25}" type="presParOf" srcId="{628D7349-C752-4AA3-9605-C4FF28E0CD66}" destId="{70877B5B-E62C-4CDB-877D-191C60C96518}" srcOrd="8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D66727-7C6D-49A3-B3AE-34F35184AE9E}">
      <dsp:nvSpPr>
        <dsp:cNvPr id="0" name=""/>
        <dsp:cNvSpPr/>
      </dsp:nvSpPr>
      <dsp:spPr>
        <a:xfrm>
          <a:off x="0" y="676199"/>
          <a:ext cx="2227747" cy="133664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MÍZNÍ VLÁSEČNCE</a:t>
          </a:r>
          <a:endParaRPr lang="cs-CZ" sz="3300" kern="1200" dirty="0"/>
        </a:p>
      </dsp:txBody>
      <dsp:txXfrm>
        <a:off x="0" y="676199"/>
        <a:ext cx="2227747" cy="1336648"/>
      </dsp:txXfrm>
    </dsp:sp>
    <dsp:sp modelId="{E0C03905-BD6E-40F3-84DF-54655191538C}">
      <dsp:nvSpPr>
        <dsp:cNvPr id="0" name=""/>
        <dsp:cNvSpPr/>
      </dsp:nvSpPr>
      <dsp:spPr>
        <a:xfrm>
          <a:off x="2450521" y="676199"/>
          <a:ext cx="2227747" cy="133664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MÍZNÍ CÉVY</a:t>
          </a:r>
          <a:endParaRPr lang="cs-CZ" sz="3300" kern="1200" dirty="0"/>
        </a:p>
      </dsp:txBody>
      <dsp:txXfrm>
        <a:off x="2450521" y="676199"/>
        <a:ext cx="2227747" cy="1336648"/>
      </dsp:txXfrm>
    </dsp:sp>
    <dsp:sp modelId="{E26D44E4-0B41-4CF4-A487-CDD0A130E15B}">
      <dsp:nvSpPr>
        <dsp:cNvPr id="0" name=""/>
        <dsp:cNvSpPr/>
      </dsp:nvSpPr>
      <dsp:spPr>
        <a:xfrm>
          <a:off x="4901043" y="676199"/>
          <a:ext cx="2227747" cy="133664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MÍZNÍ UZLINY</a:t>
          </a:r>
          <a:endParaRPr lang="cs-CZ" sz="3300" kern="1200" dirty="0"/>
        </a:p>
      </dsp:txBody>
      <dsp:txXfrm>
        <a:off x="4901043" y="676199"/>
        <a:ext cx="2227747" cy="1336648"/>
      </dsp:txXfrm>
    </dsp:sp>
    <dsp:sp modelId="{8AA09D7E-8F71-4FA7-9A96-CF587B37AD45}">
      <dsp:nvSpPr>
        <dsp:cNvPr id="0" name=""/>
        <dsp:cNvSpPr/>
      </dsp:nvSpPr>
      <dsp:spPr>
        <a:xfrm>
          <a:off x="1225260" y="2235622"/>
          <a:ext cx="2227747" cy="133664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SLEZINA</a:t>
          </a:r>
          <a:endParaRPr lang="cs-CZ" sz="3300" kern="1200" dirty="0"/>
        </a:p>
      </dsp:txBody>
      <dsp:txXfrm>
        <a:off x="1225260" y="2235622"/>
        <a:ext cx="2227747" cy="1336648"/>
      </dsp:txXfrm>
    </dsp:sp>
    <dsp:sp modelId="{617FF03C-EC26-48D6-A6EF-30511C05402E}">
      <dsp:nvSpPr>
        <dsp:cNvPr id="0" name=""/>
        <dsp:cNvSpPr/>
      </dsp:nvSpPr>
      <dsp:spPr>
        <a:xfrm>
          <a:off x="3675782" y="2235622"/>
          <a:ext cx="2227747" cy="133664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BRZLÍK</a:t>
          </a:r>
          <a:endParaRPr lang="cs-CZ" sz="3300" kern="1200" dirty="0"/>
        </a:p>
      </dsp:txBody>
      <dsp:txXfrm>
        <a:off x="3675782" y="2235622"/>
        <a:ext cx="2227747" cy="133664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D66727-7C6D-49A3-B3AE-34F35184AE9E}">
      <dsp:nvSpPr>
        <dsp:cNvPr id="0" name=""/>
        <dsp:cNvSpPr/>
      </dsp:nvSpPr>
      <dsp:spPr>
        <a:xfrm>
          <a:off x="0" y="697576"/>
          <a:ext cx="2250250" cy="135015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???</a:t>
          </a:r>
          <a:endParaRPr lang="cs-CZ" sz="6200" kern="1200" dirty="0"/>
        </a:p>
      </dsp:txBody>
      <dsp:txXfrm>
        <a:off x="0" y="697576"/>
        <a:ext cx="2250250" cy="1350150"/>
      </dsp:txXfrm>
    </dsp:sp>
    <dsp:sp modelId="{E0C03905-BD6E-40F3-84DF-54655191538C}">
      <dsp:nvSpPr>
        <dsp:cNvPr id="0" name=""/>
        <dsp:cNvSpPr/>
      </dsp:nvSpPr>
      <dsp:spPr>
        <a:xfrm>
          <a:off x="2475275" y="697576"/>
          <a:ext cx="2250250" cy="135015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???</a:t>
          </a:r>
          <a:endParaRPr lang="cs-CZ" sz="6200" kern="1200" dirty="0"/>
        </a:p>
      </dsp:txBody>
      <dsp:txXfrm>
        <a:off x="2475275" y="697576"/>
        <a:ext cx="2250250" cy="1350150"/>
      </dsp:txXfrm>
    </dsp:sp>
    <dsp:sp modelId="{E26D44E4-0B41-4CF4-A487-CDD0A130E15B}">
      <dsp:nvSpPr>
        <dsp:cNvPr id="0" name=""/>
        <dsp:cNvSpPr/>
      </dsp:nvSpPr>
      <dsp:spPr>
        <a:xfrm>
          <a:off x="4950550" y="697576"/>
          <a:ext cx="2250250" cy="135015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???</a:t>
          </a:r>
          <a:endParaRPr lang="cs-CZ" sz="6200" kern="1200" dirty="0"/>
        </a:p>
      </dsp:txBody>
      <dsp:txXfrm>
        <a:off x="4950550" y="697576"/>
        <a:ext cx="2250250" cy="1350150"/>
      </dsp:txXfrm>
    </dsp:sp>
    <dsp:sp modelId="{8AA09D7E-8F71-4FA7-9A96-CF587B37AD45}">
      <dsp:nvSpPr>
        <dsp:cNvPr id="0" name=""/>
        <dsp:cNvSpPr/>
      </dsp:nvSpPr>
      <dsp:spPr>
        <a:xfrm>
          <a:off x="1237637" y="2272752"/>
          <a:ext cx="2250250" cy="135015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???</a:t>
          </a:r>
          <a:endParaRPr lang="cs-CZ" sz="6200" kern="1200" dirty="0"/>
        </a:p>
      </dsp:txBody>
      <dsp:txXfrm>
        <a:off x="1237637" y="2272752"/>
        <a:ext cx="2250250" cy="1350150"/>
      </dsp:txXfrm>
    </dsp:sp>
    <dsp:sp modelId="{617FF03C-EC26-48D6-A6EF-30511C05402E}">
      <dsp:nvSpPr>
        <dsp:cNvPr id="0" name=""/>
        <dsp:cNvSpPr/>
      </dsp:nvSpPr>
      <dsp:spPr>
        <a:xfrm>
          <a:off x="3712913" y="2272752"/>
          <a:ext cx="2250250" cy="135015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???</a:t>
          </a:r>
          <a:endParaRPr lang="cs-CZ" sz="6200" kern="1200" dirty="0"/>
        </a:p>
      </dsp:txBody>
      <dsp:txXfrm>
        <a:off x="3712913" y="2272752"/>
        <a:ext cx="2250250" cy="135015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90389B-C1DA-4395-84C4-95CE2D1A2C39}">
      <dsp:nvSpPr>
        <dsp:cNvPr id="0" name=""/>
        <dsp:cNvSpPr/>
      </dsp:nvSpPr>
      <dsp:spPr>
        <a:xfrm>
          <a:off x="0" y="523745"/>
          <a:ext cx="2351511" cy="14109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0" y="523745"/>
        <a:ext cx="2351511" cy="1410906"/>
      </dsp:txXfrm>
    </dsp:sp>
    <dsp:sp modelId="{7EA160D7-CA27-451A-A417-95EE37E89E92}">
      <dsp:nvSpPr>
        <dsp:cNvPr id="0" name=""/>
        <dsp:cNvSpPr/>
      </dsp:nvSpPr>
      <dsp:spPr>
        <a:xfrm>
          <a:off x="2586662" y="523745"/>
          <a:ext cx="2351511" cy="141090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2586662" y="523745"/>
        <a:ext cx="2351511" cy="1410906"/>
      </dsp:txXfrm>
    </dsp:sp>
    <dsp:sp modelId="{8040D34E-648E-4061-9845-89FD9ECF21D5}">
      <dsp:nvSpPr>
        <dsp:cNvPr id="0" name=""/>
        <dsp:cNvSpPr/>
      </dsp:nvSpPr>
      <dsp:spPr>
        <a:xfrm>
          <a:off x="5173324" y="523745"/>
          <a:ext cx="2351511" cy="141090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5173324" y="523745"/>
        <a:ext cx="2351511" cy="1410906"/>
      </dsp:txXfrm>
    </dsp:sp>
    <dsp:sp modelId="{D61AFCE0-228F-4CEE-B665-77DEDC5BB254}">
      <dsp:nvSpPr>
        <dsp:cNvPr id="0" name=""/>
        <dsp:cNvSpPr/>
      </dsp:nvSpPr>
      <dsp:spPr>
        <a:xfrm>
          <a:off x="1293331" y="2169803"/>
          <a:ext cx="2351511" cy="141090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1293331" y="2169803"/>
        <a:ext cx="2351511" cy="1410906"/>
      </dsp:txXfrm>
    </dsp:sp>
    <dsp:sp modelId="{C4FDA0BF-40A7-4326-AB06-73DA805B7800}">
      <dsp:nvSpPr>
        <dsp:cNvPr id="0" name=""/>
        <dsp:cNvSpPr/>
      </dsp:nvSpPr>
      <dsp:spPr>
        <a:xfrm>
          <a:off x="3879993" y="2169803"/>
          <a:ext cx="2351511" cy="141090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3879993" y="2169803"/>
        <a:ext cx="2351511" cy="141090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F0C7E7C-64DF-4611-B126-ED112548E8F1}">
      <dsp:nvSpPr>
        <dsp:cNvPr id="0" name=""/>
        <dsp:cNvSpPr/>
      </dsp:nvSpPr>
      <dsp:spPr>
        <a:xfrm>
          <a:off x="1281231" y="571"/>
          <a:ext cx="2350815" cy="141048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KŮŽE</a:t>
          </a:r>
          <a:endParaRPr lang="cs-CZ" sz="3900" kern="1200" dirty="0"/>
        </a:p>
      </dsp:txBody>
      <dsp:txXfrm>
        <a:off x="1281231" y="571"/>
        <a:ext cx="2350815" cy="1410489"/>
      </dsp:txXfrm>
    </dsp:sp>
    <dsp:sp modelId="{45AA6FB8-1EE4-4DE0-A9A7-D2122BBC4F64}">
      <dsp:nvSpPr>
        <dsp:cNvPr id="0" name=""/>
        <dsp:cNvSpPr/>
      </dsp:nvSpPr>
      <dsp:spPr>
        <a:xfrm>
          <a:off x="3867128" y="571"/>
          <a:ext cx="2350815" cy="141048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SLINY, HLEN</a:t>
          </a:r>
          <a:endParaRPr lang="cs-CZ" sz="3900" kern="1200" dirty="0"/>
        </a:p>
      </dsp:txBody>
      <dsp:txXfrm>
        <a:off x="3867128" y="571"/>
        <a:ext cx="2350815" cy="1410489"/>
      </dsp:txXfrm>
    </dsp:sp>
    <dsp:sp modelId="{82246F5A-03E7-4DEC-B966-8B19CD38BEDA}">
      <dsp:nvSpPr>
        <dsp:cNvPr id="0" name=""/>
        <dsp:cNvSpPr/>
      </dsp:nvSpPr>
      <dsp:spPr>
        <a:xfrm>
          <a:off x="1281231" y="1646142"/>
          <a:ext cx="2350815" cy="141048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SLZY</a:t>
          </a:r>
          <a:endParaRPr lang="cs-CZ" sz="3900" kern="1200" dirty="0"/>
        </a:p>
      </dsp:txBody>
      <dsp:txXfrm>
        <a:off x="1281231" y="1646142"/>
        <a:ext cx="2350815" cy="1410489"/>
      </dsp:txXfrm>
    </dsp:sp>
    <dsp:sp modelId="{B9A25428-889F-4FBB-801C-47E7DA6C8CBA}">
      <dsp:nvSpPr>
        <dsp:cNvPr id="0" name=""/>
        <dsp:cNvSpPr/>
      </dsp:nvSpPr>
      <dsp:spPr>
        <a:xfrm>
          <a:off x="3867128" y="1646142"/>
          <a:ext cx="2350815" cy="141048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err="1" smtClean="0"/>
            <a:t>HCl</a:t>
          </a:r>
          <a:endParaRPr lang="cs-CZ" sz="3900" kern="1200" dirty="0"/>
        </a:p>
      </dsp:txBody>
      <dsp:txXfrm>
        <a:off x="3867128" y="1646142"/>
        <a:ext cx="2350815" cy="141048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F0C7E7C-64DF-4611-B126-ED112548E8F1}">
      <dsp:nvSpPr>
        <dsp:cNvPr id="0" name=""/>
        <dsp:cNvSpPr/>
      </dsp:nvSpPr>
      <dsp:spPr>
        <a:xfrm>
          <a:off x="845613" y="787"/>
          <a:ext cx="2491373" cy="14948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845613" y="787"/>
        <a:ext cx="2491373" cy="1494824"/>
      </dsp:txXfrm>
    </dsp:sp>
    <dsp:sp modelId="{45AA6FB8-1EE4-4DE0-A9A7-D2122BBC4F64}">
      <dsp:nvSpPr>
        <dsp:cNvPr id="0" name=""/>
        <dsp:cNvSpPr/>
      </dsp:nvSpPr>
      <dsp:spPr>
        <a:xfrm>
          <a:off x="3586124" y="787"/>
          <a:ext cx="2491373" cy="14948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3586124" y="787"/>
        <a:ext cx="2491373" cy="1494824"/>
      </dsp:txXfrm>
    </dsp:sp>
    <dsp:sp modelId="{82246F5A-03E7-4DEC-B966-8B19CD38BEDA}">
      <dsp:nvSpPr>
        <dsp:cNvPr id="0" name=""/>
        <dsp:cNvSpPr/>
      </dsp:nvSpPr>
      <dsp:spPr>
        <a:xfrm>
          <a:off x="845613" y="1744748"/>
          <a:ext cx="2491373" cy="14948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845613" y="1744748"/>
        <a:ext cx="2491373" cy="1494824"/>
      </dsp:txXfrm>
    </dsp:sp>
    <dsp:sp modelId="{B9A25428-889F-4FBB-801C-47E7DA6C8CBA}">
      <dsp:nvSpPr>
        <dsp:cNvPr id="0" name=""/>
        <dsp:cNvSpPr/>
      </dsp:nvSpPr>
      <dsp:spPr>
        <a:xfrm>
          <a:off x="3586124" y="1744748"/>
          <a:ext cx="2491373" cy="14948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3586124" y="1744748"/>
        <a:ext cx="2491373" cy="1494824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BB4517-4128-40B1-8425-80B8F2D8C55E}">
      <dsp:nvSpPr>
        <dsp:cNvPr id="0" name=""/>
        <dsp:cNvSpPr/>
      </dsp:nvSpPr>
      <dsp:spPr>
        <a:xfrm>
          <a:off x="1214340" y="0"/>
          <a:ext cx="4077072" cy="407707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BA5C9-03B9-4601-868D-19B336E80E2E}">
      <dsp:nvSpPr>
        <dsp:cNvPr id="0" name=""/>
        <dsp:cNvSpPr/>
      </dsp:nvSpPr>
      <dsp:spPr>
        <a:xfrm>
          <a:off x="221687" y="72001"/>
          <a:ext cx="2620285" cy="1630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nechráněným pohlavním stykem</a:t>
          </a:r>
          <a:endParaRPr lang="cs-CZ" sz="2800" kern="1200" dirty="0"/>
        </a:p>
      </dsp:txBody>
      <dsp:txXfrm>
        <a:off x="221687" y="72001"/>
        <a:ext cx="2620285" cy="1630828"/>
      </dsp:txXfrm>
    </dsp:sp>
    <dsp:sp modelId="{575B66D4-3C90-40FC-88F2-CBCC08E96784}">
      <dsp:nvSpPr>
        <dsp:cNvPr id="0" name=""/>
        <dsp:cNvSpPr/>
      </dsp:nvSpPr>
      <dsp:spPr>
        <a:xfrm>
          <a:off x="3447475" y="72001"/>
          <a:ext cx="2678587" cy="1630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nesterilními injekcemi</a:t>
          </a:r>
          <a:endParaRPr lang="cs-CZ" sz="2900" kern="1200"/>
        </a:p>
      </dsp:txBody>
      <dsp:txXfrm>
        <a:off x="3447475" y="72001"/>
        <a:ext cx="2678587" cy="1630828"/>
      </dsp:txXfrm>
    </dsp:sp>
    <dsp:sp modelId="{E7028AFC-9C18-4EDF-9120-5A520F839768}">
      <dsp:nvSpPr>
        <dsp:cNvPr id="0" name=""/>
        <dsp:cNvSpPr/>
      </dsp:nvSpPr>
      <dsp:spPr>
        <a:xfrm>
          <a:off x="72010" y="2232245"/>
          <a:ext cx="2872672" cy="1630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z matky na plod</a:t>
          </a:r>
          <a:endParaRPr lang="cs-CZ" sz="2900" kern="1200" dirty="0"/>
        </a:p>
      </dsp:txBody>
      <dsp:txXfrm>
        <a:off x="72010" y="2232245"/>
        <a:ext cx="2872672" cy="1630828"/>
      </dsp:txXfrm>
    </dsp:sp>
    <dsp:sp modelId="{82E5B3D7-2FBF-4995-8120-90F4FD774446}">
      <dsp:nvSpPr>
        <dsp:cNvPr id="0" name=""/>
        <dsp:cNvSpPr/>
      </dsp:nvSpPr>
      <dsp:spPr>
        <a:xfrm>
          <a:off x="3528388" y="2232245"/>
          <a:ext cx="2378955" cy="1630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transfuzí</a:t>
          </a:r>
          <a:endParaRPr lang="cs-CZ" sz="2800" kern="1200"/>
        </a:p>
      </dsp:txBody>
      <dsp:txXfrm>
        <a:off x="3528388" y="2232245"/>
        <a:ext cx="2378955" cy="1630828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0AA19B-E39E-42B4-8C76-90A6EF2A3C34}">
      <dsp:nvSpPr>
        <dsp:cNvPr id="0" name=""/>
        <dsp:cNvSpPr/>
      </dsp:nvSpPr>
      <dsp:spPr>
        <a:xfrm>
          <a:off x="0" y="499235"/>
          <a:ext cx="1870715" cy="112242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nos</a:t>
          </a:r>
          <a:endParaRPr lang="cs-CZ" sz="3100" kern="1200" dirty="0"/>
        </a:p>
      </dsp:txBody>
      <dsp:txXfrm>
        <a:off x="0" y="499235"/>
        <a:ext cx="1870715" cy="1122429"/>
      </dsp:txXfrm>
    </dsp:sp>
    <dsp:sp modelId="{E0DBBD88-C266-4255-9CA6-9753619E16BB}">
      <dsp:nvSpPr>
        <dsp:cNvPr id="0" name=""/>
        <dsp:cNvSpPr/>
      </dsp:nvSpPr>
      <dsp:spPr>
        <a:xfrm>
          <a:off x="2057786" y="499235"/>
          <a:ext cx="1870715" cy="112242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ústa</a:t>
          </a:r>
          <a:endParaRPr lang="cs-CZ" sz="3100" kern="1200" dirty="0"/>
        </a:p>
      </dsp:txBody>
      <dsp:txXfrm>
        <a:off x="2057786" y="499235"/>
        <a:ext cx="1870715" cy="1122429"/>
      </dsp:txXfrm>
    </dsp:sp>
    <dsp:sp modelId="{70877B5B-E62C-4CDB-877D-191C60C96518}">
      <dsp:nvSpPr>
        <dsp:cNvPr id="0" name=""/>
        <dsp:cNvSpPr/>
      </dsp:nvSpPr>
      <dsp:spPr>
        <a:xfrm>
          <a:off x="4115573" y="499235"/>
          <a:ext cx="1870715" cy="112242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nosohltan</a:t>
          </a:r>
          <a:endParaRPr lang="cs-CZ" sz="3100" kern="1200" dirty="0"/>
        </a:p>
      </dsp:txBody>
      <dsp:txXfrm>
        <a:off x="4115573" y="499235"/>
        <a:ext cx="1870715" cy="1122429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0AA19B-E39E-42B4-8C76-90A6EF2A3C34}">
      <dsp:nvSpPr>
        <dsp:cNvPr id="0" name=""/>
        <dsp:cNvSpPr/>
      </dsp:nvSpPr>
      <dsp:spPr>
        <a:xfrm>
          <a:off x="383496" y="280"/>
          <a:ext cx="1631029" cy="9786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hrtan</a:t>
          </a:r>
          <a:endParaRPr lang="cs-CZ" sz="2500" kern="1200" dirty="0"/>
        </a:p>
      </dsp:txBody>
      <dsp:txXfrm>
        <a:off x="383496" y="280"/>
        <a:ext cx="1631029" cy="978617"/>
      </dsp:txXfrm>
    </dsp:sp>
    <dsp:sp modelId="{CA0CACC4-525F-4642-AD09-61EEF5D9ED7A}">
      <dsp:nvSpPr>
        <dsp:cNvPr id="0" name=""/>
        <dsp:cNvSpPr/>
      </dsp:nvSpPr>
      <dsp:spPr>
        <a:xfrm>
          <a:off x="2177629" y="280"/>
          <a:ext cx="1631029" cy="9786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průdušnice</a:t>
          </a:r>
          <a:endParaRPr lang="cs-CZ" sz="2500" kern="1200" dirty="0"/>
        </a:p>
      </dsp:txBody>
      <dsp:txXfrm>
        <a:off x="2177629" y="280"/>
        <a:ext cx="1631029" cy="978617"/>
      </dsp:txXfrm>
    </dsp:sp>
    <dsp:sp modelId="{7106C538-4D91-4346-B531-F40B2DF93BC8}">
      <dsp:nvSpPr>
        <dsp:cNvPr id="0" name=""/>
        <dsp:cNvSpPr/>
      </dsp:nvSpPr>
      <dsp:spPr>
        <a:xfrm>
          <a:off x="3971762" y="280"/>
          <a:ext cx="1631029" cy="9786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průdušky</a:t>
          </a:r>
          <a:endParaRPr lang="cs-CZ" sz="2500" kern="1200" dirty="0"/>
        </a:p>
      </dsp:txBody>
      <dsp:txXfrm>
        <a:off x="3971762" y="280"/>
        <a:ext cx="1631029" cy="978617"/>
      </dsp:txXfrm>
    </dsp:sp>
    <dsp:sp modelId="{E0DBBD88-C266-4255-9CA6-9753619E16BB}">
      <dsp:nvSpPr>
        <dsp:cNvPr id="0" name=""/>
        <dsp:cNvSpPr/>
      </dsp:nvSpPr>
      <dsp:spPr>
        <a:xfrm>
          <a:off x="1280563" y="1142001"/>
          <a:ext cx="1631029" cy="9786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průdušinky</a:t>
          </a:r>
          <a:endParaRPr lang="cs-CZ" sz="2500" kern="1200" dirty="0"/>
        </a:p>
      </dsp:txBody>
      <dsp:txXfrm>
        <a:off x="1280563" y="1142001"/>
        <a:ext cx="1631029" cy="978617"/>
      </dsp:txXfrm>
    </dsp:sp>
    <dsp:sp modelId="{70877B5B-E62C-4CDB-877D-191C60C96518}">
      <dsp:nvSpPr>
        <dsp:cNvPr id="0" name=""/>
        <dsp:cNvSpPr/>
      </dsp:nvSpPr>
      <dsp:spPr>
        <a:xfrm>
          <a:off x="3074695" y="1142001"/>
          <a:ext cx="1631029" cy="9786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plicní sklípky</a:t>
          </a:r>
          <a:endParaRPr lang="cs-CZ" sz="2500" kern="1200" dirty="0"/>
        </a:p>
      </dsp:txBody>
      <dsp:txXfrm>
        <a:off x="3074695" y="1142001"/>
        <a:ext cx="1631029" cy="978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slide" Target="slide3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3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3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rtlCol="0">
            <a:normAutofit fontScale="475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VY_32_INOVACE_11_24_Opakování dýchací </a:t>
            </a:r>
            <a:r>
              <a:rPr lang="cs-CZ" sz="1700" smtClean="0"/>
              <a:t>a </a:t>
            </a:r>
            <a:r>
              <a:rPr lang="cs-CZ" sz="1700"/>
              <a:t> </a:t>
            </a:r>
            <a:r>
              <a:rPr lang="cs-CZ" sz="1700" smtClean="0"/>
              <a:t>mízní soustavy</a:t>
            </a:r>
            <a:endParaRPr lang="cs-CZ" sz="1700" dirty="0" smtClean="0"/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 pojmů</a:t>
            </a:r>
            <a:r>
              <a:rPr lang="cs-CZ" sz="1700" dirty="0"/>
              <a:t> </a:t>
            </a:r>
            <a:r>
              <a:rPr lang="cs-CZ" sz="1700" dirty="0" smtClean="0"/>
              <a:t>z dýchací (příklopka hrtanová, horní a dolní cesty dýchací, stavba hrtanu, vnitřní dýchání, …) a mízní soustavy ( fagocytóza, tvorba protilátek, očkování, míza, přenos viru HIV, funkce sleziny, uložení brzlíku v těle …). Lze využít při společném opakování nebo při zkoušení. Kliknutím na pole s číslem se otevře otázka a tlačítkem zpět se dostanete zpět na hlavní pole.</a:t>
            </a:r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20.3.2013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20.3. 2013 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9667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ZNALOSTÍ Z DÝCHACÍ A MÍZNÍ SOUSTAVY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80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Zkosené hrany 26">
            <a:hlinkClick r:id="rId2" action="ppaction://hlinksldjump"/>
          </p:cNvPr>
          <p:cNvSpPr/>
          <p:nvPr/>
        </p:nvSpPr>
        <p:spPr>
          <a:xfrm>
            <a:off x="1530659" y="639842"/>
            <a:ext cx="1276370" cy="104175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8" name="Zkosené hrany 27">
            <a:hlinkClick r:id="rId3" action="ppaction://hlinksldjump"/>
          </p:cNvPr>
          <p:cNvSpPr/>
          <p:nvPr/>
        </p:nvSpPr>
        <p:spPr>
          <a:xfrm>
            <a:off x="1530660" y="1698536"/>
            <a:ext cx="1276370" cy="104411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2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9" name="Zkosené hrany 28">
            <a:hlinkClick r:id="rId4" action="ppaction://hlinksldjump"/>
          </p:cNvPr>
          <p:cNvSpPr/>
          <p:nvPr/>
        </p:nvSpPr>
        <p:spPr>
          <a:xfrm>
            <a:off x="1536973" y="2723571"/>
            <a:ext cx="1296144" cy="1188132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3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0" name="Zkosené hrany 29">
            <a:hlinkClick r:id="rId5" action="ppaction://hlinksldjump"/>
          </p:cNvPr>
          <p:cNvSpPr/>
          <p:nvPr/>
        </p:nvSpPr>
        <p:spPr>
          <a:xfrm>
            <a:off x="1547664" y="3911703"/>
            <a:ext cx="1285453" cy="1230774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4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2" name="Zkosené hrany 31">
            <a:hlinkClick r:id="rId6" action="ppaction://hlinksldjump"/>
          </p:cNvPr>
          <p:cNvSpPr/>
          <p:nvPr/>
        </p:nvSpPr>
        <p:spPr>
          <a:xfrm>
            <a:off x="2807029" y="639842"/>
            <a:ext cx="1260915" cy="104175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5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4" name="Zkosené hrany 33">
            <a:hlinkClick r:id="rId7" action="ppaction://hlinksldjump"/>
          </p:cNvPr>
          <p:cNvSpPr/>
          <p:nvPr/>
        </p:nvSpPr>
        <p:spPr>
          <a:xfrm>
            <a:off x="2807028" y="1674054"/>
            <a:ext cx="1260916" cy="107450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6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5" name="Zkosené hrany 34">
            <a:hlinkClick r:id="rId8" action="ppaction://hlinksldjump"/>
          </p:cNvPr>
          <p:cNvSpPr/>
          <p:nvPr/>
        </p:nvSpPr>
        <p:spPr>
          <a:xfrm>
            <a:off x="2813833" y="2738053"/>
            <a:ext cx="1254112" cy="1195288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7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6" name="Zkosené hrany 35">
            <a:hlinkClick r:id="rId9" action="ppaction://hlinksldjump"/>
          </p:cNvPr>
          <p:cNvSpPr/>
          <p:nvPr/>
        </p:nvSpPr>
        <p:spPr>
          <a:xfrm>
            <a:off x="2829319" y="3933342"/>
            <a:ext cx="1260915" cy="120913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8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8" name="Zkosené hrany 37">
            <a:hlinkClick r:id="rId10" action="ppaction://hlinksldjump"/>
          </p:cNvPr>
          <p:cNvSpPr/>
          <p:nvPr/>
        </p:nvSpPr>
        <p:spPr>
          <a:xfrm>
            <a:off x="4067944" y="622641"/>
            <a:ext cx="1240753" cy="104411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9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9" name="Zkosené hrany 38">
            <a:hlinkClick r:id="rId11" action="ppaction://hlinksldjump"/>
          </p:cNvPr>
          <p:cNvSpPr/>
          <p:nvPr/>
        </p:nvSpPr>
        <p:spPr>
          <a:xfrm>
            <a:off x="4067944" y="1666757"/>
            <a:ext cx="1240753" cy="104411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10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0" name="Zkosené hrany 39">
            <a:hlinkClick r:id="rId12" action="ppaction://hlinksldjump"/>
          </p:cNvPr>
          <p:cNvSpPr/>
          <p:nvPr/>
        </p:nvSpPr>
        <p:spPr>
          <a:xfrm>
            <a:off x="4061167" y="2722934"/>
            <a:ext cx="1277507" cy="121040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11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1" name="Zkosené hrany 40">
            <a:hlinkClick r:id="rId13" action="ppaction://hlinksldjump"/>
          </p:cNvPr>
          <p:cNvSpPr/>
          <p:nvPr/>
        </p:nvSpPr>
        <p:spPr>
          <a:xfrm>
            <a:off x="4079545" y="3951025"/>
            <a:ext cx="1240753" cy="119145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12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3" name="Zkosené hrany 42">
            <a:hlinkClick r:id="rId14" action="ppaction://hlinksldjump"/>
          </p:cNvPr>
          <p:cNvSpPr/>
          <p:nvPr/>
        </p:nvSpPr>
        <p:spPr>
          <a:xfrm>
            <a:off x="5308697" y="639842"/>
            <a:ext cx="1224136" cy="104411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13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4" name="Zkosené hrany 43">
            <a:hlinkClick r:id="rId15" action="ppaction://hlinksldjump"/>
          </p:cNvPr>
          <p:cNvSpPr/>
          <p:nvPr/>
        </p:nvSpPr>
        <p:spPr>
          <a:xfrm>
            <a:off x="5283320" y="1659532"/>
            <a:ext cx="1224136" cy="1051341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14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5" name="Zkosené hrany 44">
            <a:hlinkClick r:id="rId16" action="ppaction://hlinksldjump"/>
          </p:cNvPr>
          <p:cNvSpPr/>
          <p:nvPr/>
        </p:nvSpPr>
        <p:spPr>
          <a:xfrm>
            <a:off x="5289038" y="2706421"/>
            <a:ext cx="1296144" cy="1205282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15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6" name="Zkosené hrany 45">
            <a:hlinkClick r:id="rId17" action="ppaction://hlinksldjump"/>
          </p:cNvPr>
          <p:cNvSpPr/>
          <p:nvPr/>
        </p:nvSpPr>
        <p:spPr>
          <a:xfrm>
            <a:off x="5320298" y="3933341"/>
            <a:ext cx="1191874" cy="1209135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16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8" name="Zkosené hrany 47">
            <a:hlinkClick r:id="rId18" action="ppaction://hlinksldjump"/>
          </p:cNvPr>
          <p:cNvSpPr/>
          <p:nvPr/>
        </p:nvSpPr>
        <p:spPr>
          <a:xfrm>
            <a:off x="6533636" y="639842"/>
            <a:ext cx="1240753" cy="104411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17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9" name="Zkosené hrany 48">
            <a:hlinkClick r:id="rId19" action="ppaction://hlinksldjump"/>
          </p:cNvPr>
          <p:cNvSpPr/>
          <p:nvPr/>
        </p:nvSpPr>
        <p:spPr>
          <a:xfrm>
            <a:off x="6507456" y="1704447"/>
            <a:ext cx="1266933" cy="1044116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18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0" name="Zkosené hrany 49">
            <a:hlinkClick r:id="rId20" action="ppaction://hlinksldjump"/>
          </p:cNvPr>
          <p:cNvSpPr/>
          <p:nvPr/>
        </p:nvSpPr>
        <p:spPr>
          <a:xfrm>
            <a:off x="6533636" y="2738052"/>
            <a:ext cx="1240753" cy="1106477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19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1" name="Zkosené hrany 50">
            <a:hlinkClick r:id="rId21" action="ppaction://hlinksldjump"/>
          </p:cNvPr>
          <p:cNvSpPr/>
          <p:nvPr/>
        </p:nvSpPr>
        <p:spPr>
          <a:xfrm>
            <a:off x="6533636" y="3844528"/>
            <a:ext cx="1240753" cy="1297949"/>
          </a:xfrm>
          <a:prstGeom prst="beve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20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51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dirty="0" smtClean="0"/>
              <a:t>Vysvětli pojem „míza“.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55314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PŘEBYTEK TKÁŇOVÉHO MOKU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467544" y="836712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2996476"/>
            <a:ext cx="5256584" cy="1800199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29814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764704"/>
            <a:ext cx="741437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Vyjmenuj orgány mízní soustavy.</a:t>
            </a:r>
            <a:endParaRPr lang="cs-CZ" dirty="0"/>
          </a:p>
        </p:txBody>
      </p:sp>
      <p:sp>
        <p:nvSpPr>
          <p:cNvPr id="7" name="Dvojitá šipka 6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539552" y="836712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2</a:t>
            </a: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63774512"/>
              </p:ext>
            </p:extLst>
          </p:nvPr>
        </p:nvGraphicFramePr>
        <p:xfrm>
          <a:off x="755577" y="2132856"/>
          <a:ext cx="7128791" cy="42484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3" name="Zástupný symbol pro obsah 1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010008079"/>
              </p:ext>
            </p:extLst>
          </p:nvPr>
        </p:nvGraphicFramePr>
        <p:xfrm>
          <a:off x="683568" y="2060848"/>
          <a:ext cx="7200801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xmlns="" val="369691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74638"/>
            <a:ext cx="7139136" cy="1143000"/>
          </a:xfrm>
        </p:spPr>
        <p:txBody>
          <a:bodyPr/>
          <a:lstStyle/>
          <a:p>
            <a:r>
              <a:rPr lang="cs-CZ" dirty="0" smtClean="0"/>
              <a:t>Vyjmenuj funkce sleziny.</a:t>
            </a:r>
            <a:endParaRPr lang="cs-CZ" dirty="0"/>
          </a:p>
        </p:txBody>
      </p:sp>
      <p:sp>
        <p:nvSpPr>
          <p:cNvPr id="8" name="Dvojitá šipka 7">
            <a:hlinkClick r:id="rId2" action="ppaction://hlinksldjump"/>
          </p:cNvPr>
          <p:cNvSpPr/>
          <p:nvPr/>
        </p:nvSpPr>
        <p:spPr>
          <a:xfrm rot="16200000">
            <a:off x="7416316" y="4977172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611560" y="476672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3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7417751" cy="3993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xmlns="" val="281271873"/>
              </p:ext>
            </p:extLst>
          </p:nvPr>
        </p:nvGraphicFramePr>
        <p:xfrm>
          <a:off x="611560" y="1628800"/>
          <a:ext cx="7524836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65528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5312" y="332656"/>
            <a:ext cx="7355160" cy="2146250"/>
          </a:xfrm>
        </p:spPr>
        <p:txBody>
          <a:bodyPr/>
          <a:lstStyle/>
          <a:p>
            <a:r>
              <a:rPr lang="cs-CZ" dirty="0" smtClean="0"/>
              <a:t>Řekni, kde je uložen brzlík.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BRZLÍK JE ULOŽEN ZA HRUDNÍ KOSTÍ.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467544" y="836712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4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2708920"/>
            <a:ext cx="7272808" cy="23042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98877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3285351"/>
            <a:ext cx="7056784" cy="134858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SCHOPNOST ORGANISMU ODOLÁVAT CIZORODÝM LÁTKÁM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66153" y="908720"/>
            <a:ext cx="6570771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Vysvětli, co je přirozená imunita.</a:t>
            </a:r>
            <a:endParaRPr lang="cs-CZ" dirty="0"/>
          </a:p>
        </p:txBody>
      </p:sp>
      <p:sp>
        <p:nvSpPr>
          <p:cNvPr id="8" name="Dvojitá šipka 7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519670" y="734543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5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95734" y="3176480"/>
            <a:ext cx="7056784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55495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673564"/>
            <a:ext cx="7200800" cy="203535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Vyjmenuj alespoň tři přirozené obranné mechanismy organismu proti antigenu.</a:t>
            </a:r>
            <a:endParaRPr lang="cs-CZ" dirty="0"/>
          </a:p>
        </p:txBody>
      </p:sp>
      <p:sp>
        <p:nvSpPr>
          <p:cNvPr id="16" name="Dvojitá šipka 15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395536" y="705005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</a:p>
        </p:txBody>
      </p:sp>
      <p:graphicFrame>
        <p:nvGraphicFramePr>
          <p:cNvPr id="18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25397956"/>
              </p:ext>
            </p:extLst>
          </p:nvPr>
        </p:nvGraphicFramePr>
        <p:xfrm>
          <a:off x="539552" y="3068960"/>
          <a:ext cx="7499176" cy="3057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463401503"/>
              </p:ext>
            </p:extLst>
          </p:nvPr>
        </p:nvGraphicFramePr>
        <p:xfrm>
          <a:off x="817240" y="2996952"/>
          <a:ext cx="6923112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xmlns="" val="3273129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14239" y="804648"/>
            <a:ext cx="7172561" cy="2146250"/>
          </a:xfrm>
        </p:spPr>
        <p:txBody>
          <a:bodyPr/>
          <a:lstStyle/>
          <a:p>
            <a:r>
              <a:rPr lang="cs-CZ" dirty="0" smtClean="0"/>
              <a:t>Jmenuj dva způsoby obrany (BOJE) bílých krvinek s cizorodými látkami.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6992"/>
            <a:ext cx="7139136" cy="23762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FAGOCYTÓZA</a:t>
            </a:r>
          </a:p>
          <a:p>
            <a:pPr marL="0" indent="0" algn="ctr">
              <a:buNone/>
            </a:pPr>
            <a:r>
              <a:rPr lang="cs-CZ" dirty="0" smtClean="0"/>
              <a:t>TVORBA PROTILÁTEK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94682" y="5115239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362111" y="836712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7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584" y="3356992"/>
            <a:ext cx="6878079" cy="2226299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65076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3068960"/>
            <a:ext cx="5842992" cy="255314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OČKOVÁNÍ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96752"/>
            <a:ext cx="713913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Řekni jedním slovem umělá imunita.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47664" y="2852936"/>
            <a:ext cx="5256584" cy="244827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ODPOVĚĎ</a:t>
            </a:r>
            <a:endParaRPr lang="cs-CZ" sz="3200" dirty="0"/>
          </a:p>
        </p:txBody>
      </p:sp>
      <p:sp>
        <p:nvSpPr>
          <p:cNvPr id="7" name="Dvojitá šipka 6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411159" y="1196752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xmlns="" val="312916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3720848"/>
            <a:ext cx="4896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NEPŘIMĚŘENÁ REAKCE TĚLA NA PŘÍTOMNOST ANTIGENU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11714" y="1254630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Řekni, co je alergie.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1274740" y="2994258"/>
            <a:ext cx="5961556" cy="209092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ODPOVĚĎ</a:t>
            </a:r>
            <a:endParaRPr lang="cs-CZ" sz="4400" dirty="0"/>
          </a:p>
        </p:txBody>
      </p:sp>
      <p:sp>
        <p:nvSpPr>
          <p:cNvPr id="18" name="Dvojitá šipka 17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545050" y="1099291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xmlns="" val="421824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11678796"/>
              </p:ext>
            </p:extLst>
          </p:nvPr>
        </p:nvGraphicFramePr>
        <p:xfrm>
          <a:off x="1259633" y="2204864"/>
          <a:ext cx="6408711" cy="4077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4638"/>
            <a:ext cx="7211144" cy="2002234"/>
          </a:xfrm>
        </p:spPr>
        <p:txBody>
          <a:bodyPr>
            <a:normAutofit/>
          </a:bodyPr>
          <a:lstStyle/>
          <a:p>
            <a:r>
              <a:rPr lang="cs-CZ" dirty="0" smtClean="0"/>
              <a:t>Řekni, jak se může přenést virus HIV na člověka.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10506" y="2132856"/>
            <a:ext cx="6807176" cy="407707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ODPOVĚĎ</a:t>
            </a:r>
            <a:endParaRPr lang="cs-CZ" sz="5400" dirty="0"/>
          </a:p>
        </p:txBody>
      </p:sp>
      <p:sp>
        <p:nvSpPr>
          <p:cNvPr id="12" name="Dvojitá šipka 11">
            <a:hlinkClick r:id="rId7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467544" y="620688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68594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355160" cy="2088232"/>
          </a:xfrm>
        </p:spPr>
        <p:txBody>
          <a:bodyPr/>
          <a:lstStyle/>
          <a:p>
            <a:r>
              <a:rPr lang="cs-CZ" dirty="0" smtClean="0"/>
              <a:t>Vysvětli pojem „respirace“.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6923112" cy="341724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DÝCHÁNÍ = PŘÍVOD KYSLÍKU A ODVÁDĚNÍ OXIDU UHLIČITÉHO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555664" y="728700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11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555664" y="2636912"/>
            <a:ext cx="6984776" cy="237626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65076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73665818"/>
              </p:ext>
            </p:extLst>
          </p:nvPr>
        </p:nvGraphicFramePr>
        <p:xfrm>
          <a:off x="1187624" y="2996952"/>
          <a:ext cx="5986289" cy="2120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5260" y="944724"/>
            <a:ext cx="713898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Vyjmenuj orgány horních cest dýchacích.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32386" y="2852936"/>
            <a:ext cx="6696744" cy="24122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ODPOVĚĎ</a:t>
            </a:r>
            <a:endParaRPr lang="cs-CZ" sz="5400" dirty="0"/>
          </a:p>
        </p:txBody>
      </p:sp>
      <p:sp>
        <p:nvSpPr>
          <p:cNvPr id="11" name="Dvojitá šipka 10">
            <a:hlinkClick r:id="rId7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467544" y="944724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12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12916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99180501"/>
              </p:ext>
            </p:extLst>
          </p:nvPr>
        </p:nvGraphicFramePr>
        <p:xfrm>
          <a:off x="1187624" y="2996952"/>
          <a:ext cx="5986289" cy="2120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0143" y="913284"/>
            <a:ext cx="713898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Vyjmenuj orgány dolních cest dýchacích.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996952"/>
            <a:ext cx="6696744" cy="24122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ODPOVĚĎ</a:t>
            </a:r>
            <a:endParaRPr lang="cs-CZ" sz="5400" dirty="0"/>
          </a:p>
        </p:txBody>
      </p:sp>
      <p:sp>
        <p:nvSpPr>
          <p:cNvPr id="11" name="Dvojitá šipka 10">
            <a:hlinkClick r:id="rId7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467544" y="944724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13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634364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212976"/>
            <a:ext cx="7416824" cy="226046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VÝMĚNA PLYNŮ MEZI KRVÍ A BUŇKAMI.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908720"/>
            <a:ext cx="69951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Vysvětli pojem „vnitřní dýchání“.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852936"/>
            <a:ext cx="7344816" cy="158417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sp>
        <p:nvSpPr>
          <p:cNvPr id="12" name="Dvojitá šipka 11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395536" y="908720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14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53943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187624" y="3717032"/>
            <a:ext cx="51845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NOSNÍ DUTINA VDECHNUTÝ VZDUCH ZVLHČÍ, VYČISTÍ A OTEPLÍ.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547664" y="1120756"/>
            <a:ext cx="61206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Řekni tři funkce nosní dutiny.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3179698"/>
            <a:ext cx="5616624" cy="23042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  <p:sp>
        <p:nvSpPr>
          <p:cNvPr id="24" name="Dvojitá šipka 2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kosené hrany 25"/>
          <p:cNvSpPr/>
          <p:nvPr/>
        </p:nvSpPr>
        <p:spPr>
          <a:xfrm>
            <a:off x="611560" y="1107144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15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45898" y="3962494"/>
            <a:ext cx="4738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504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196752"/>
            <a:ext cx="677909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Řekni, k čemu slouží příklopka hrtanová.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3356992"/>
            <a:ext cx="5760640" cy="27691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ZABRAŇUJE PŘI POLYKÁNÍ VSTUPU SOUSTA DO HRTANU</a:t>
            </a:r>
          </a:p>
          <a:p>
            <a:pPr marL="0" indent="0" algn="ctr">
              <a:buNone/>
            </a:pPr>
            <a:endParaRPr lang="cs-CZ" dirty="0" smtClean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368553" y="1052736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16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1979712" y="2996952"/>
            <a:ext cx="5256584" cy="259228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702191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97360" y="980728"/>
            <a:ext cx="692311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Řekni, kde a jak vzniká hlas.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06023"/>
            <a:ext cx="7139136" cy="3705275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endParaRPr lang="cs-CZ" sz="4800" dirty="0" smtClean="0"/>
          </a:p>
          <a:p>
            <a:pPr marL="109728" indent="0" algn="ctr">
              <a:buNone/>
            </a:pPr>
            <a:r>
              <a:rPr lang="cs-CZ" sz="4800" dirty="0"/>
              <a:t>VZNIKÁ VYDECHOVANÝM VZDUCHEM, KTERÝ ROZECHVĚJE HLASIVKOVÉ VAZY, KTERÉ VYDAJÍ TÓN.</a:t>
            </a:r>
          </a:p>
          <a:p>
            <a:pPr marL="109728" indent="0" algn="ctr">
              <a:buNone/>
            </a:pPr>
            <a:endParaRPr lang="cs-CZ" sz="4800" dirty="0"/>
          </a:p>
          <a:p>
            <a:pPr marL="109728" indent="0" algn="ctr">
              <a:buNone/>
            </a:pPr>
            <a:r>
              <a:rPr lang="cs-CZ" sz="4800" dirty="0"/>
              <a:t>TÓN JE UPRAVEM ZUBY, RTY, JAZYKEM A PATREM</a:t>
            </a:r>
          </a:p>
          <a:p>
            <a:pPr marL="0" indent="0" algn="ctr">
              <a:buNone/>
            </a:pPr>
            <a:endParaRPr lang="cs-CZ" sz="4800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03629" y="980728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17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688470" y="3068960"/>
            <a:ext cx="6912768" cy="306034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15299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61726" y="1277888"/>
            <a:ext cx="692311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Vyjmenuj pomocné dýchací svaly.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>
            <a:normAutofit/>
          </a:bodyPr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MEZIŽEBERNÍ SVALY </a:t>
            </a:r>
          </a:p>
          <a:p>
            <a:pPr marL="0" indent="0" algn="ctr">
              <a:buNone/>
            </a:pPr>
            <a:r>
              <a:rPr lang="cs-CZ" dirty="0" smtClean="0"/>
              <a:t>BRÁNICE</a:t>
            </a:r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83568" y="1052736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18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2051720" y="2996952"/>
            <a:ext cx="5256584" cy="306034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423109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4638"/>
            <a:ext cx="7211144" cy="1930226"/>
          </a:xfrm>
        </p:spPr>
        <p:txBody>
          <a:bodyPr>
            <a:normAutofit/>
          </a:bodyPr>
          <a:lstStyle/>
          <a:p>
            <a:r>
              <a:rPr lang="cs-CZ" dirty="0" smtClean="0"/>
              <a:t>Řekni, čím je tvořen hrtan.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367" y="2996952"/>
            <a:ext cx="6563072" cy="298519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ŠTÍTNOU, PRSTENCOVOU A DVĚMA HLASIVKOVÝMI CHRUPAVKAMI,</a:t>
            </a:r>
          </a:p>
          <a:p>
            <a:pPr marL="0" indent="0" algn="ctr">
              <a:buNone/>
            </a:pPr>
            <a:r>
              <a:rPr lang="cs-CZ" dirty="0" smtClean="0"/>
              <a:t>PŘÍKLOPKOU HRTANOVOU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6707" y="527487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467544" y="742417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19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852936"/>
            <a:ext cx="6120680" cy="2774461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3304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923112" cy="2722314"/>
          </a:xfrm>
        </p:spPr>
        <p:txBody>
          <a:bodyPr>
            <a:normAutofit/>
          </a:bodyPr>
          <a:lstStyle/>
          <a:p>
            <a:r>
              <a:rPr lang="cs-CZ" dirty="0" smtClean="0"/>
              <a:t>Řekni význam Eustachovy trubice.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3140968"/>
            <a:ext cx="6840760" cy="298519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SPOJUJE STŘEDOUŠNÍ DUTINU S NOSOHLTANEM A VYROVNÁVÁ TLAK MEZI VNĚJŠÍM A VNITŘNÍ PROSTŘEDÍM.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683568" y="1052736"/>
            <a:ext cx="1152128" cy="1080120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683568" y="2780928"/>
            <a:ext cx="6912768" cy="349238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763800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Není-li uvedeno jinak, vlastní práce autora.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95502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645</Words>
  <Application>Microsoft Office PowerPoint</Application>
  <PresentationFormat>Předvádění na obrazovce (4:3)</PresentationFormat>
  <Paragraphs>193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ZNALOSTÍ Z DÝCHACÍ A MÍZNÍ SOUSTAVY</vt:lpstr>
      <vt:lpstr>Snímek 3</vt:lpstr>
      <vt:lpstr>Vysvětli pojem „míza“.</vt:lpstr>
      <vt:lpstr>Vyjmenuj orgány mízní soustavy.</vt:lpstr>
      <vt:lpstr>Vyjmenuj funkce sleziny.</vt:lpstr>
      <vt:lpstr>Řekni, kde je uložen brzlík.</vt:lpstr>
      <vt:lpstr>Vysvětli, co je přirozená imunita.</vt:lpstr>
      <vt:lpstr>Vyjmenuj alespoň tři přirozené obranné mechanismy organismu proti antigenu.</vt:lpstr>
      <vt:lpstr>Jmenuj dva způsoby obrany (BOJE) bílých krvinek s cizorodými látkami.</vt:lpstr>
      <vt:lpstr>Řekni jedním slovem umělá imunita.</vt:lpstr>
      <vt:lpstr>Snímek 12</vt:lpstr>
      <vt:lpstr>Řekni, jak se může přenést virus HIV na člověka.</vt:lpstr>
      <vt:lpstr>Vysvětli pojem „respirace“.</vt:lpstr>
      <vt:lpstr>Vyjmenuj orgány horních cest dýchacích.</vt:lpstr>
      <vt:lpstr>Vyjmenuj orgány dolních cest dýchacích.</vt:lpstr>
      <vt:lpstr>Vysvětli pojem „vnitřní dýchání“.</vt:lpstr>
      <vt:lpstr>Snímek 18</vt:lpstr>
      <vt:lpstr>Řekni, k čemu slouží příklopka hrtanová.</vt:lpstr>
      <vt:lpstr>Řekni, kde a jak vzniká hlas.</vt:lpstr>
      <vt:lpstr>Vyjmenuj pomocné dýchací svaly.</vt:lpstr>
      <vt:lpstr>Řekni, čím je tvořen hrtan.</vt:lpstr>
      <vt:lpstr>Řekni význam Eustachovy trubice.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22</cp:revision>
  <dcterms:modified xsi:type="dcterms:W3CDTF">2013-03-19T21:07:41Z</dcterms:modified>
</cp:coreProperties>
</file>