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VY_12_INOVACE_10_Neživá příroda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Neživá příroda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VY_12_INOVACE_10_Neživá příroda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Neživá příroda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750E93-8CF5-41DF-A982-342C742339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F5197C-CE29-4A91-9124-2DD4A3667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1765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se pokusí vymyslet některé látky, které znají, s učitelem si o nich popovídají, poté se některé teprve zobrazí</a:t>
            </a:r>
            <a:br>
              <a:rPr lang="cs-CZ" dirty="0" smtClean="0"/>
            </a:br>
            <a:r>
              <a:rPr lang="cs-CZ" dirty="0" smtClean="0"/>
              <a:t>To samé probíhá i s vlastnostmi látek,</a:t>
            </a:r>
            <a:r>
              <a:rPr lang="cs-CZ" baseline="0" dirty="0" smtClean="0"/>
              <a:t> pokouší se vymyslet, jakým způsobem by zkoumaly jednotlivé vlastnosti látek.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5197C-CE29-4A91-9124-2DD4A3667EF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doplní stupně Celsia, při kterých voda mrzne a kdy se voda mění v páru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5197C-CE29-4A91-9124-2DD4A3667EF2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0373641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pro 3. ročník ZŠ, pro výuku prvouky. 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Tento materiál slouží jako prezentace nově probíraného učiva, nebo ho lze využít v rámci opakování.</a:t>
            </a:r>
          </a:p>
          <a:p>
            <a:r>
              <a:rPr lang="cs-CZ" dirty="0" smtClean="0"/>
              <a:t>Inovace: </a:t>
            </a:r>
            <a:r>
              <a:rPr lang="cs-CZ" dirty="0" smtClean="0"/>
              <a:t>Interaktivní </a:t>
            </a:r>
            <a:r>
              <a:rPr lang="cs-CZ" dirty="0" smtClean="0"/>
              <a:t>způsob </a:t>
            </a:r>
            <a:r>
              <a:rPr lang="cs-CZ" dirty="0" smtClean="0"/>
              <a:t>učení.</a:t>
            </a:r>
            <a:endParaRPr lang="cs-CZ" dirty="0" smtClean="0"/>
          </a:p>
          <a:p>
            <a:r>
              <a:rPr lang="cs-CZ" dirty="0" smtClean="0"/>
              <a:t>Metodické pokyny: </a:t>
            </a:r>
            <a:r>
              <a:rPr lang="cs-CZ" dirty="0" smtClean="0"/>
              <a:t>Žáci </a:t>
            </a:r>
            <a:r>
              <a:rPr lang="cs-CZ" dirty="0" smtClean="0"/>
              <a:t>získají informace, které musí znát o Neživé přírodě. Pod vedením učitele si utřídí své znalosti. Poznámky si zapíší do sešitu.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Neživá 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LÁTKY:</a:t>
            </a:r>
          </a:p>
          <a:p>
            <a:pPr>
              <a:buNone/>
            </a:pPr>
            <a:r>
              <a:rPr lang="cs-CZ" dirty="0" smtClean="0"/>
              <a:t>   např. papír, dřevo, sklo, cukr, sůl, voda, železo…..</a:t>
            </a:r>
          </a:p>
          <a:p>
            <a:pPr>
              <a:buNone/>
            </a:pPr>
            <a:r>
              <a:rPr lang="cs-CZ" dirty="0" smtClean="0"/>
              <a:t>    Z nich jsou složeny věci, rostliny, </a:t>
            </a:r>
            <a:r>
              <a:rPr lang="cs-CZ" dirty="0" smtClean="0"/>
              <a:t>živočichové.</a:t>
            </a:r>
            <a:endParaRPr lang="cs-CZ" dirty="0" smtClean="0"/>
          </a:p>
          <a:p>
            <a:r>
              <a:rPr lang="cs-CZ" b="1" dirty="0" smtClean="0"/>
              <a:t>Vlastnosti látek:</a:t>
            </a:r>
          </a:p>
          <a:p>
            <a:pPr>
              <a:buNone/>
            </a:pPr>
            <a:r>
              <a:rPr lang="cs-CZ" dirty="0" smtClean="0"/>
              <a:t>    tvrdé – měkké</a:t>
            </a:r>
            <a:br>
              <a:rPr lang="cs-CZ" dirty="0" smtClean="0"/>
            </a:br>
            <a:r>
              <a:rPr lang="cs-CZ" dirty="0" smtClean="0"/>
              <a:t>pružné – křehké</a:t>
            </a:r>
            <a:br>
              <a:rPr lang="cs-CZ" dirty="0" smtClean="0"/>
            </a:br>
            <a:r>
              <a:rPr lang="cs-CZ" dirty="0" smtClean="0"/>
              <a:t>barevné – bezbarvé</a:t>
            </a:r>
            <a:br>
              <a:rPr lang="cs-CZ" dirty="0" smtClean="0"/>
            </a:br>
            <a:r>
              <a:rPr lang="cs-CZ" dirty="0" smtClean="0"/>
              <a:t>průhledné – neprůhledné</a:t>
            </a:r>
          </a:p>
          <a:p>
            <a:endParaRPr lang="cs-CZ" dirty="0"/>
          </a:p>
        </p:txBody>
      </p:sp>
      <p:pic>
        <p:nvPicPr>
          <p:cNvPr id="1026" name="Picture 2" descr="C:\Users\Steflova\AppData\Local\Microsoft\Windows\Temporary Internet Files\Content.IE5\WAWZ4KQA\MC90044175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2366" y="1428736"/>
            <a:ext cx="1514476" cy="1514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cs-CZ" dirty="0" smtClean="0"/>
              <a:t>Vlastnosti látek se při změnách podmínek můžou měnit, např. při zahřívání nebo </a:t>
            </a:r>
            <a:r>
              <a:rPr lang="cs-CZ" dirty="0" smtClean="0"/>
              <a:t>chlazení.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Led                   voda                    pára</a:t>
            </a:r>
          </a:p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cukr                    karamel</a:t>
            </a:r>
          </a:p>
          <a:p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1643042" y="3500438"/>
            <a:ext cx="135732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4286248" y="3500438"/>
            <a:ext cx="135732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785918" y="4641858"/>
            <a:ext cx="135732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10800000">
            <a:off x="1571604" y="3643314"/>
            <a:ext cx="142876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10800000">
            <a:off x="4214810" y="3643314"/>
            <a:ext cx="142876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http://microsoft.com</a:t>
            </a:r>
          </a:p>
          <a:p>
            <a:pPr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202</Words>
  <Application>Microsoft Office PowerPoint</Application>
  <PresentationFormat>Předvádění na obrazovce (4:3)</PresentationFormat>
  <Paragraphs>27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Neživá příroda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19</cp:revision>
  <dcterms:created xsi:type="dcterms:W3CDTF">2011-08-21T15:31:45Z</dcterms:created>
  <dcterms:modified xsi:type="dcterms:W3CDTF">2012-03-13T05:06:52Z</dcterms:modified>
</cp:coreProperties>
</file>