
<file path=[Content_Types].xml><?xml version="1.0" encoding="utf-8"?>
<Types xmlns="http://schemas.openxmlformats.org/package/2006/content-types"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9" r:id="rId4"/>
    <p:sldId id="262" r:id="rId5"/>
    <p:sldId id="263" r:id="rId6"/>
    <p:sldId id="264" r:id="rId7"/>
    <p:sldId id="258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</a:t>
          </a:r>
          <a:r>
            <a:rPr lang="cs-CZ" sz="2000" baseline="0" dirty="0" smtClean="0"/>
            <a:t> VY_32_INOVACE_PRV_05_RODINA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Základní škola a Mateřská škola Dublovice, okres Příbram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Mgr. Markéta Sedláčková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TÉMA: Rodina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</a:t>
          </a:r>
          <a:r>
            <a:rPr lang="cs-CZ" sz="2000" smtClean="0"/>
            <a:t>: CZ.1.07/1.4.00/21.3399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</dgm:pt>
    <dgm:pt modelId="{F41139FD-01EE-4571-8B17-4FB00FC51163}" type="pres">
      <dgm:prSet presAssocID="{D1D4F407-5343-4D3F-B5B9-D407B03CAEB4}" presName="space" presStyleCnt="0"/>
      <dgm:spPr/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</dgm:pt>
    <dgm:pt modelId="{A52A0455-90FF-4808-ABD0-F02540D31D5A}" type="pres">
      <dgm:prSet presAssocID="{D1B46980-6531-4606-95E6-44980827E919}" presName="circle2" presStyleLbl="node1" presStyleIdx="1" presStyleCnt="5"/>
      <dgm:spPr/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</dgm:pt>
    <dgm:pt modelId="{313FC574-E1CD-4FB4-B054-0B805CE0447D}" type="pres">
      <dgm:prSet presAssocID="{B651F6E3-6281-48DB-9319-2AEAFDAE7572}" presName="circle3" presStyleLbl="node1" presStyleIdx="2" presStyleCnt="5"/>
      <dgm:spPr/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</dgm:pt>
    <dgm:pt modelId="{FFC9F71D-1B4F-4AD9-A4A6-86ADEFC8AF5C}" type="pres">
      <dgm:prSet presAssocID="{D8197B8C-B260-4A16-BDF4-0947B075E274}" presName="circle4" presStyleLbl="node1" presStyleIdx="3" presStyleCnt="5"/>
      <dgm:spPr/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</dgm:pt>
    <dgm:pt modelId="{EE85B701-7295-41C0-BA7A-34D3756A2AE6}" type="pres">
      <dgm:prSet presAssocID="{4C35D32F-0EAB-4CD7-82EE-45574DC2A586}" presName="circle5" presStyleLbl="node1" presStyleIdx="4" presStyleCnt="5"/>
      <dgm:spPr/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7780C161-DAD9-4F60-A667-1D81B3ADC70C}" type="presOf" srcId="{D1B46980-6531-4606-95E6-44980827E919}" destId="{6140AFEC-043D-4C43-A2F9-D0F5331DF3A3}" srcOrd="0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F8441908-D9A1-40BE-8B24-473AB4F1AF41}" type="presOf" srcId="{4C35D32F-0EAB-4CD7-82EE-45574DC2A586}" destId="{8BEBB6EC-1DAA-4CAC-8A25-BC0FCBD5DBD5}" srcOrd="0" destOrd="0" presId="urn:microsoft.com/office/officeart/2005/8/layout/target3"/>
    <dgm:cxn modelId="{7BF84B44-8D77-4309-B658-90EA9323895D}" type="presOf" srcId="{D1D4F407-5343-4D3F-B5B9-D407B03CAEB4}" destId="{D005CE8C-CC26-4C3E-AC11-E15060ECD759}" srcOrd="0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AF769983-0882-4D0F-BA01-B4517FB1125E}" type="presOf" srcId="{D1B46980-6531-4606-95E6-44980827E919}" destId="{2BE915AB-18AA-4053-B92C-3BFC9ED204BB}" srcOrd="1" destOrd="0" presId="urn:microsoft.com/office/officeart/2005/8/layout/target3"/>
    <dgm:cxn modelId="{370E1F76-DFA7-481D-A56D-83E8D97526D0}" type="presOf" srcId="{D1D4F407-5343-4D3F-B5B9-D407B03CAEB4}" destId="{AED2198E-93D5-4001-81B4-73124B309672}" srcOrd="1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FB7A05B0-F93E-41B5-B3BD-CCD5DC9128D1}" type="presOf" srcId="{757F3AB3-0718-4624-B441-E567A8F0AB56}" destId="{333A1088-737F-45CB-B68E-254E46348037}" srcOrd="0" destOrd="0" presId="urn:microsoft.com/office/officeart/2005/8/layout/target3"/>
    <dgm:cxn modelId="{C336FDF4-C65B-4F9F-8367-399A8B586F30}" type="presOf" srcId="{B651F6E3-6281-48DB-9319-2AEAFDAE7572}" destId="{619D679B-A015-4ECF-8348-D1034C574F40}" srcOrd="0" destOrd="0" presId="urn:microsoft.com/office/officeart/2005/8/layout/target3"/>
    <dgm:cxn modelId="{FB34F70A-2036-4485-ACEB-C1BD4D5A5E95}" type="presOf" srcId="{D8197B8C-B260-4A16-BDF4-0947B075E274}" destId="{5A5FFA88-C948-4069-8E93-59FA12366E83}" srcOrd="1" destOrd="0" presId="urn:microsoft.com/office/officeart/2005/8/layout/target3"/>
    <dgm:cxn modelId="{D0C80F9F-84BE-4E60-999E-DCF2FE3D13A1}" type="presOf" srcId="{B651F6E3-6281-48DB-9319-2AEAFDAE7572}" destId="{6BB5E863-4638-4E1D-BFDE-399D028AC4ED}" srcOrd="1" destOrd="0" presId="urn:microsoft.com/office/officeart/2005/8/layout/target3"/>
    <dgm:cxn modelId="{CF3A664C-8BDF-4D4F-8D82-CB8D387F729C}" type="presOf" srcId="{4C35D32F-0EAB-4CD7-82EE-45574DC2A586}" destId="{890E4F0B-2866-4A3F-A3C7-2A14B1797930}" srcOrd="1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9DEA8773-2CEE-4925-97FA-DB806740743D}" type="presOf" srcId="{D8197B8C-B260-4A16-BDF4-0947B075E274}" destId="{25B08C86-7E15-44DC-BE7F-FFB55DD49D12}" srcOrd="0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0FB0741D-F457-490A-B833-C2882EB2522F}" type="presParOf" srcId="{333A1088-737F-45CB-B68E-254E46348037}" destId="{F5ABB229-8D3B-4694-996A-96F23CF14429}" srcOrd="0" destOrd="0" presId="urn:microsoft.com/office/officeart/2005/8/layout/target3"/>
    <dgm:cxn modelId="{202EB61D-B27B-4B9A-9444-CD4F3C78D24C}" type="presParOf" srcId="{333A1088-737F-45CB-B68E-254E46348037}" destId="{F41139FD-01EE-4571-8B17-4FB00FC51163}" srcOrd="1" destOrd="0" presId="urn:microsoft.com/office/officeart/2005/8/layout/target3"/>
    <dgm:cxn modelId="{4BDBA793-900D-4D45-82D6-270D34252D5D}" type="presParOf" srcId="{333A1088-737F-45CB-B68E-254E46348037}" destId="{D005CE8C-CC26-4C3E-AC11-E15060ECD759}" srcOrd="2" destOrd="0" presId="urn:microsoft.com/office/officeart/2005/8/layout/target3"/>
    <dgm:cxn modelId="{8CCA728C-3E47-40C4-AC75-36DD1244EC55}" type="presParOf" srcId="{333A1088-737F-45CB-B68E-254E46348037}" destId="{2C702D82-9B77-49B7-9568-BB8EB47C3372}" srcOrd="3" destOrd="0" presId="urn:microsoft.com/office/officeart/2005/8/layout/target3"/>
    <dgm:cxn modelId="{5953FA2A-32F5-4031-BC95-5C74D1E7C8C7}" type="presParOf" srcId="{333A1088-737F-45CB-B68E-254E46348037}" destId="{A52A0455-90FF-4808-ABD0-F02540D31D5A}" srcOrd="4" destOrd="0" presId="urn:microsoft.com/office/officeart/2005/8/layout/target3"/>
    <dgm:cxn modelId="{C79C76DE-2C82-491E-9C59-CD0CBFBA160E}" type="presParOf" srcId="{333A1088-737F-45CB-B68E-254E46348037}" destId="{6140AFEC-043D-4C43-A2F9-D0F5331DF3A3}" srcOrd="5" destOrd="0" presId="urn:microsoft.com/office/officeart/2005/8/layout/target3"/>
    <dgm:cxn modelId="{E800A5A8-D27B-4A6E-9183-663540D4EB50}" type="presParOf" srcId="{333A1088-737F-45CB-B68E-254E46348037}" destId="{9358AC05-5D7D-4327-9F80-1AD486AEA664}" srcOrd="6" destOrd="0" presId="urn:microsoft.com/office/officeart/2005/8/layout/target3"/>
    <dgm:cxn modelId="{12D162BD-48B6-4C13-A045-4BBFD83940BB}" type="presParOf" srcId="{333A1088-737F-45CB-B68E-254E46348037}" destId="{313FC574-E1CD-4FB4-B054-0B805CE0447D}" srcOrd="7" destOrd="0" presId="urn:microsoft.com/office/officeart/2005/8/layout/target3"/>
    <dgm:cxn modelId="{DFAFC5AA-618B-492E-AA53-6FDEA9D43B37}" type="presParOf" srcId="{333A1088-737F-45CB-B68E-254E46348037}" destId="{619D679B-A015-4ECF-8348-D1034C574F40}" srcOrd="8" destOrd="0" presId="urn:microsoft.com/office/officeart/2005/8/layout/target3"/>
    <dgm:cxn modelId="{ED244DE6-85A6-40B1-B654-45E0601B480F}" type="presParOf" srcId="{333A1088-737F-45CB-B68E-254E46348037}" destId="{322283A8-4A27-4CDA-BAE3-F381106A9174}" srcOrd="9" destOrd="0" presId="urn:microsoft.com/office/officeart/2005/8/layout/target3"/>
    <dgm:cxn modelId="{7BF74814-F302-4689-8E46-A09DE6C52CE5}" type="presParOf" srcId="{333A1088-737F-45CB-B68E-254E46348037}" destId="{FFC9F71D-1B4F-4AD9-A4A6-86ADEFC8AF5C}" srcOrd="10" destOrd="0" presId="urn:microsoft.com/office/officeart/2005/8/layout/target3"/>
    <dgm:cxn modelId="{6DF0A950-DBC5-4A5F-B12A-F13F2FE16904}" type="presParOf" srcId="{333A1088-737F-45CB-B68E-254E46348037}" destId="{25B08C86-7E15-44DC-BE7F-FFB55DD49D12}" srcOrd="11" destOrd="0" presId="urn:microsoft.com/office/officeart/2005/8/layout/target3"/>
    <dgm:cxn modelId="{9A3ECE47-5F7C-4474-9051-C57E4A751364}" type="presParOf" srcId="{333A1088-737F-45CB-B68E-254E46348037}" destId="{76644BE8-9D7C-4C09-B250-3D10AF48CBB7}" srcOrd="12" destOrd="0" presId="urn:microsoft.com/office/officeart/2005/8/layout/target3"/>
    <dgm:cxn modelId="{FFE99CC3-9562-41AC-B2DD-A2C62C0FAC0C}" type="presParOf" srcId="{333A1088-737F-45CB-B68E-254E46348037}" destId="{EE85B701-7295-41C0-BA7A-34D3756A2AE6}" srcOrd="13" destOrd="0" presId="urn:microsoft.com/office/officeart/2005/8/layout/target3"/>
    <dgm:cxn modelId="{274885E9-B057-4FDE-BDEF-5C0E824A271A}" type="presParOf" srcId="{333A1088-737F-45CB-B68E-254E46348037}" destId="{8BEBB6EC-1DAA-4CAC-8A25-BC0FCBD5DBD5}" srcOrd="14" destOrd="0" presId="urn:microsoft.com/office/officeart/2005/8/layout/target3"/>
    <dgm:cxn modelId="{13CDA376-51CC-43A4-BB28-D68FA4900018}" type="presParOf" srcId="{333A1088-737F-45CB-B68E-254E46348037}" destId="{AED2198E-93D5-4001-81B4-73124B309672}" srcOrd="15" destOrd="0" presId="urn:microsoft.com/office/officeart/2005/8/layout/target3"/>
    <dgm:cxn modelId="{43CC709B-1745-47B2-8A06-E8380F06E8A9}" type="presParOf" srcId="{333A1088-737F-45CB-B68E-254E46348037}" destId="{2BE915AB-18AA-4053-B92C-3BFC9ED204BB}" srcOrd="16" destOrd="0" presId="urn:microsoft.com/office/officeart/2005/8/layout/target3"/>
    <dgm:cxn modelId="{23FB4463-6545-4245-B514-AB668D3F89F0}" type="presParOf" srcId="{333A1088-737F-45CB-B68E-254E46348037}" destId="{6BB5E863-4638-4E1D-BFDE-399D028AC4ED}" srcOrd="17" destOrd="0" presId="urn:microsoft.com/office/officeart/2005/8/layout/target3"/>
    <dgm:cxn modelId="{E511B6D4-0D10-4AEB-B5EF-3B249F5AA9AF}" type="presParOf" srcId="{333A1088-737F-45CB-B68E-254E46348037}" destId="{5A5FFA88-C948-4069-8E93-59FA12366E83}" srcOrd="18" destOrd="0" presId="urn:microsoft.com/office/officeart/2005/8/layout/target3"/>
    <dgm:cxn modelId="{5EB60369-FD44-46BF-8A70-216DE17A7A42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3312368" cy="3312368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641073" y="0"/>
          <a:ext cx="6192688" cy="331236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Základní škola a Mateřská škola Dublovice, okres Příbram</a:t>
          </a:r>
          <a:endParaRPr lang="cs-CZ" sz="2000" kern="1200" dirty="0"/>
        </a:p>
      </dsp:txBody>
      <dsp:txXfrm>
        <a:off x="1641073" y="0"/>
        <a:ext cx="6192688" cy="529978"/>
      </dsp:txXfrm>
    </dsp:sp>
    <dsp:sp modelId="{A52A0455-90FF-4808-ABD0-F02540D31D5A}">
      <dsp:nvSpPr>
        <dsp:cNvPr id="0" name=""/>
        <dsp:cNvSpPr/>
      </dsp:nvSpPr>
      <dsp:spPr>
        <a:xfrm>
          <a:off x="347798" y="529978"/>
          <a:ext cx="2616770" cy="2616770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656184" y="529978"/>
          <a:ext cx="6192688" cy="261677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Mgr. Markéta Sedláčková</a:t>
          </a:r>
          <a:endParaRPr lang="cs-CZ" sz="2000" kern="1200" dirty="0"/>
        </a:p>
      </dsp:txBody>
      <dsp:txXfrm>
        <a:off x="1656184" y="529978"/>
        <a:ext cx="6192688" cy="529978"/>
      </dsp:txXfrm>
    </dsp:sp>
    <dsp:sp modelId="{313FC574-E1CD-4FB4-B054-0B805CE0447D}">
      <dsp:nvSpPr>
        <dsp:cNvPr id="0" name=""/>
        <dsp:cNvSpPr/>
      </dsp:nvSpPr>
      <dsp:spPr>
        <a:xfrm>
          <a:off x="695597" y="1059957"/>
          <a:ext cx="1921173" cy="192117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656184" y="1059957"/>
          <a:ext cx="6192688" cy="192117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</a:t>
          </a:r>
          <a:r>
            <a:rPr lang="cs-CZ" sz="2000" kern="1200" baseline="0" dirty="0" smtClean="0"/>
            <a:t> VY_32_INOVACE_PRV_05_RODINA</a:t>
          </a:r>
          <a:endParaRPr lang="cs-CZ" sz="2000" kern="1200" dirty="0"/>
        </a:p>
      </dsp:txBody>
      <dsp:txXfrm>
        <a:off x="1656184" y="1059957"/>
        <a:ext cx="6192688" cy="529978"/>
      </dsp:txXfrm>
    </dsp:sp>
    <dsp:sp modelId="{FFC9F71D-1B4F-4AD9-A4A6-86ADEFC8AF5C}">
      <dsp:nvSpPr>
        <dsp:cNvPr id="0" name=""/>
        <dsp:cNvSpPr/>
      </dsp:nvSpPr>
      <dsp:spPr>
        <a:xfrm>
          <a:off x="1043395" y="1589936"/>
          <a:ext cx="1225576" cy="1225576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656184" y="1589936"/>
          <a:ext cx="6192688" cy="1225576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TÉMA: Rodina</a:t>
          </a:r>
          <a:endParaRPr lang="cs-CZ" sz="2000" kern="1200" dirty="0"/>
        </a:p>
      </dsp:txBody>
      <dsp:txXfrm>
        <a:off x="1656184" y="1589936"/>
        <a:ext cx="6192688" cy="529978"/>
      </dsp:txXfrm>
    </dsp:sp>
    <dsp:sp modelId="{EE85B701-7295-41C0-BA7A-34D3756A2AE6}">
      <dsp:nvSpPr>
        <dsp:cNvPr id="0" name=""/>
        <dsp:cNvSpPr/>
      </dsp:nvSpPr>
      <dsp:spPr>
        <a:xfrm>
          <a:off x="1391194" y="2119915"/>
          <a:ext cx="529978" cy="529978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656184" y="2119915"/>
          <a:ext cx="6192688" cy="52997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</a:t>
          </a:r>
          <a:r>
            <a:rPr lang="cs-CZ" sz="2000" kern="1200" smtClean="0"/>
            <a:t>: CZ.1.07/1.4.00/21.3399</a:t>
          </a:r>
          <a:endParaRPr lang="cs-CZ" sz="2000" kern="1200" dirty="0"/>
        </a:p>
      </dsp:txBody>
      <dsp:txXfrm>
        <a:off x="1656184" y="2119915"/>
        <a:ext cx="6192688" cy="52997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16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24.8.2012</a:t>
            </a:fld>
            <a:endParaRPr lang="cs-CZ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24.8.2012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24.8.2012</a:t>
            </a:fld>
            <a:endParaRPr lang="cs-CZ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24.8.2012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24.8.2012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24.8.2012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24.8.2012</a:t>
            </a:fld>
            <a:endParaRPr lang="cs-CZ"/>
          </a:p>
        </p:txBody>
      </p:sp>
      <p:sp>
        <p:nvSpPr>
          <p:cNvPr id="24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24.8.2012</a:t>
            </a:fld>
            <a:endParaRPr lang="cs-CZ"/>
          </a:p>
        </p:txBody>
      </p:sp>
      <p:sp>
        <p:nvSpPr>
          <p:cNvPr id="29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24.8.2012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24.8.2012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24.8.2012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18FE4659-7985-49B0-AFB9-855F1780E650}" type="datetimeFigureOut">
              <a:rPr lang="cs-CZ" smtClean="0"/>
              <a:t>24.8.2012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3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7" Type="http://schemas.openxmlformats.org/officeDocument/2006/relationships/image" Target="../media/image9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wmf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592375699"/>
              </p:ext>
            </p:extLst>
          </p:nvPr>
        </p:nvGraphicFramePr>
        <p:xfrm>
          <a:off x="539552" y="908720"/>
          <a:ext cx="7848872" cy="331236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1967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Ročník: </a:t>
            </a:r>
            <a:r>
              <a:rPr lang="cs-CZ" i="1" dirty="0" smtClean="0"/>
              <a:t>materiál je určen pro první ročník základní školy</a:t>
            </a:r>
            <a:endParaRPr lang="cs-CZ" dirty="0" smtClean="0"/>
          </a:p>
          <a:p>
            <a:r>
              <a:rPr lang="cs-CZ" dirty="0" smtClean="0"/>
              <a:t>Druh materiálu: </a:t>
            </a:r>
            <a:r>
              <a:rPr lang="cs-CZ" i="1" dirty="0" smtClean="0"/>
              <a:t>prezentace</a:t>
            </a:r>
          </a:p>
          <a:p>
            <a:r>
              <a:rPr lang="cs-CZ" dirty="0" smtClean="0"/>
              <a:t>Cíl: </a:t>
            </a:r>
            <a:r>
              <a:rPr lang="cs-CZ" i="1" dirty="0" smtClean="0"/>
              <a:t>získání a osvojení poznatků o </a:t>
            </a:r>
            <a:r>
              <a:rPr lang="cs-CZ" i="1" dirty="0" smtClean="0"/>
              <a:t>rodině s využitím </a:t>
            </a:r>
            <a:r>
              <a:rPr lang="cs-CZ" i="1" smtClean="0"/>
              <a:t>interaktivní tabule</a:t>
            </a:r>
            <a:endParaRPr lang="cs-CZ" i="1" dirty="0" smtClean="0"/>
          </a:p>
          <a:p>
            <a:r>
              <a:rPr lang="cs-CZ" dirty="0" smtClean="0"/>
              <a:t>Metodické pokyny: </a:t>
            </a:r>
            <a:r>
              <a:rPr lang="cs-CZ" i="1" dirty="0" smtClean="0"/>
              <a:t>materiál je využitelný při práci s interaktivní tabulí</a:t>
            </a:r>
            <a:endParaRPr lang="cs-CZ" dirty="0" smtClean="0"/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672234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RODINA</a:t>
            </a:r>
            <a:br>
              <a:rPr lang="cs-CZ" dirty="0" smtClean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0954" y="1556792"/>
            <a:ext cx="8686800" cy="4525963"/>
          </a:xfrm>
        </p:spPr>
        <p:txBody>
          <a:bodyPr/>
          <a:lstStyle/>
          <a:p>
            <a:r>
              <a:rPr lang="cs-CZ" dirty="0" smtClean="0"/>
              <a:t>každý z nás je součástí rodiny</a:t>
            </a:r>
          </a:p>
          <a:p>
            <a:r>
              <a:rPr lang="cs-CZ" dirty="0" smtClean="0"/>
              <a:t>rodinu tvoří rodiče a jejich děti</a:t>
            </a:r>
          </a:p>
          <a:p>
            <a:r>
              <a:rPr lang="cs-CZ" dirty="0" smtClean="0"/>
              <a:t>do širší rodiny řadíme prarodiče </a:t>
            </a:r>
          </a:p>
          <a:p>
            <a:r>
              <a:rPr lang="cs-CZ" dirty="0" smtClean="0"/>
              <a:t>všichni jsme navzájem v příbuzenském vztahu</a:t>
            </a:r>
          </a:p>
          <a:p>
            <a:r>
              <a:rPr lang="cs-CZ" dirty="0" smtClean="0"/>
              <a:t>s příbuznými se setkáváme při různých příležitostech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510075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275856" y="3284984"/>
            <a:ext cx="29523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TÁTA   +   MÁMA</a:t>
            </a:r>
            <a:endParaRPr lang="cs-CZ" sz="28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4067944" y="4653136"/>
            <a:ext cx="6106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latin typeface="Arial" pitchFamily="34" charset="0"/>
                <a:cs typeface="Arial" pitchFamily="34" charset="0"/>
              </a:rPr>
              <a:t>JÁ</a:t>
            </a:r>
            <a:endParaRPr lang="cs-CZ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827584" y="2204864"/>
            <a:ext cx="270683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latin typeface="Arial" pitchFamily="34" charset="0"/>
                <a:cs typeface="Arial" pitchFamily="34" charset="0"/>
              </a:rPr>
              <a:t>DĚDA + BABIČKA</a:t>
            </a:r>
            <a:endParaRPr lang="cs-CZ" sz="2400" dirty="0"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22" name="Přímá spojnice se šipkou 21"/>
          <p:cNvCxnSpPr/>
          <p:nvPr/>
        </p:nvCxnSpPr>
        <p:spPr>
          <a:xfrm>
            <a:off x="2051720" y="2780928"/>
            <a:ext cx="1080120" cy="64807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TextovéPole 22"/>
          <p:cNvSpPr txBox="1"/>
          <p:nvPr/>
        </p:nvSpPr>
        <p:spPr>
          <a:xfrm>
            <a:off x="4499992" y="1340768"/>
            <a:ext cx="34563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latin typeface="Arial" pitchFamily="34" charset="0"/>
                <a:cs typeface="Arial" pitchFamily="34" charset="0"/>
              </a:rPr>
              <a:t>DĚDA + BABIČKA</a:t>
            </a:r>
            <a:endParaRPr lang="cs-CZ" sz="2400" dirty="0"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25" name="Přímá spojnice se šipkou 24"/>
          <p:cNvCxnSpPr/>
          <p:nvPr/>
        </p:nvCxnSpPr>
        <p:spPr>
          <a:xfrm flipH="1">
            <a:off x="5436096" y="1916832"/>
            <a:ext cx="432048" cy="118813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TextovéPole 25"/>
          <p:cNvSpPr txBox="1"/>
          <p:nvPr/>
        </p:nvSpPr>
        <p:spPr>
          <a:xfrm>
            <a:off x="7164288" y="3284984"/>
            <a:ext cx="96693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dirty="0" smtClean="0">
                <a:latin typeface="Arial" pitchFamily="34" charset="0"/>
                <a:cs typeface="Arial" pitchFamily="34" charset="0"/>
              </a:rPr>
              <a:t>TETA </a:t>
            </a:r>
          </a:p>
          <a:p>
            <a:pPr algn="ctr"/>
            <a:r>
              <a:rPr lang="cs-CZ" dirty="0" smtClean="0">
                <a:latin typeface="Arial" pitchFamily="34" charset="0"/>
                <a:cs typeface="Arial" pitchFamily="34" charset="0"/>
              </a:rPr>
              <a:t>STRÝC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28" name="Přímá spojnice se šipkou 27"/>
          <p:cNvCxnSpPr/>
          <p:nvPr/>
        </p:nvCxnSpPr>
        <p:spPr>
          <a:xfrm flipH="1">
            <a:off x="6228184" y="3608149"/>
            <a:ext cx="720080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TextovéPole 29"/>
          <p:cNvSpPr txBox="1"/>
          <p:nvPr/>
        </p:nvSpPr>
        <p:spPr>
          <a:xfrm>
            <a:off x="683568" y="3608149"/>
            <a:ext cx="96693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dirty="0" smtClean="0">
                <a:latin typeface="Arial" pitchFamily="34" charset="0"/>
                <a:cs typeface="Arial" pitchFamily="34" charset="0"/>
              </a:rPr>
              <a:t>TETA</a:t>
            </a:r>
          </a:p>
          <a:p>
            <a:pPr algn="ctr"/>
            <a:r>
              <a:rPr lang="cs-CZ" dirty="0" smtClean="0">
                <a:latin typeface="Arial" pitchFamily="34" charset="0"/>
                <a:cs typeface="Arial" pitchFamily="34" charset="0"/>
              </a:rPr>
              <a:t>STRÝC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32" name="Přímá spojnice se šipkou 31"/>
          <p:cNvCxnSpPr/>
          <p:nvPr/>
        </p:nvCxnSpPr>
        <p:spPr>
          <a:xfrm flipV="1">
            <a:off x="1907704" y="3608149"/>
            <a:ext cx="1080120" cy="323165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TextovéPole 33"/>
          <p:cNvSpPr txBox="1"/>
          <p:nvPr/>
        </p:nvSpPr>
        <p:spPr>
          <a:xfrm>
            <a:off x="6012160" y="4914746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latin typeface="Arial" pitchFamily="34" charset="0"/>
                <a:cs typeface="Arial" pitchFamily="34" charset="0"/>
              </a:rPr>
              <a:t>SESTRA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36" name="Přímá spojnice se šipkou 35"/>
          <p:cNvCxnSpPr/>
          <p:nvPr/>
        </p:nvCxnSpPr>
        <p:spPr>
          <a:xfrm flipH="1" flipV="1">
            <a:off x="4752020" y="4914746"/>
            <a:ext cx="1116124" cy="18466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TextovéPole 37"/>
          <p:cNvSpPr txBox="1"/>
          <p:nvPr/>
        </p:nvSpPr>
        <p:spPr>
          <a:xfrm>
            <a:off x="1650499" y="5007079"/>
            <a:ext cx="94981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latin typeface="Arial" pitchFamily="34" charset="0"/>
                <a:cs typeface="Arial" pitchFamily="34" charset="0"/>
              </a:rPr>
              <a:t>BRATR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40" name="Přímá spojnice se šipkou 39"/>
          <p:cNvCxnSpPr/>
          <p:nvPr/>
        </p:nvCxnSpPr>
        <p:spPr>
          <a:xfrm flipV="1">
            <a:off x="2843808" y="4914746"/>
            <a:ext cx="1152128" cy="26161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TextovéPole 40"/>
          <p:cNvSpPr txBox="1"/>
          <p:nvPr/>
        </p:nvSpPr>
        <p:spPr>
          <a:xfrm>
            <a:off x="827584" y="6021288"/>
            <a:ext cx="165942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latin typeface="Arial" pitchFamily="34" charset="0"/>
                <a:cs typeface="Arial" pitchFamily="34" charset="0"/>
              </a:rPr>
              <a:t>SESTŘENICE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4" name="TextovéPole 43"/>
          <p:cNvSpPr txBox="1"/>
          <p:nvPr/>
        </p:nvSpPr>
        <p:spPr>
          <a:xfrm>
            <a:off x="6588224" y="5877272"/>
            <a:ext cx="159101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latin typeface="Arial" pitchFamily="34" charset="0"/>
                <a:cs typeface="Arial" pitchFamily="34" charset="0"/>
              </a:rPr>
              <a:t>BRATRANEC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5" name="TextovéPole 44"/>
          <p:cNvSpPr txBox="1"/>
          <p:nvPr/>
        </p:nvSpPr>
        <p:spPr>
          <a:xfrm>
            <a:off x="827584" y="980728"/>
            <a:ext cx="231986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latin typeface="Arial" pitchFamily="34" charset="0"/>
                <a:cs typeface="Arial" pitchFamily="34" charset="0"/>
              </a:rPr>
              <a:t>RODOKMEN</a:t>
            </a:r>
            <a:endParaRPr lang="cs-CZ" sz="28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203383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82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87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23" grpId="0"/>
      <p:bldP spid="26" grpId="0"/>
      <p:bldP spid="30" grpId="0"/>
      <p:bldP spid="34" grpId="0"/>
      <p:bldP spid="38" grpId="0"/>
      <p:bldP spid="41" grpId="0"/>
      <p:bldP spid="44" grpId="0"/>
      <p:bldP spid="4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Arial" pitchFamily="34" charset="0"/>
                <a:cs typeface="Arial" pitchFamily="34" charset="0"/>
              </a:rPr>
              <a:t>KÝM JE PRO TEBE?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cs-CZ" dirty="0" smtClean="0"/>
              <a:t>TÁTŮV BRATR</a:t>
            </a:r>
          </a:p>
          <a:p>
            <a:r>
              <a:rPr lang="cs-CZ" dirty="0" smtClean="0"/>
              <a:t>MÁMINA SESTRA</a:t>
            </a:r>
          </a:p>
          <a:p>
            <a:r>
              <a:rPr lang="cs-CZ" dirty="0" smtClean="0"/>
              <a:t>TÁTOVA MÁMA</a:t>
            </a:r>
          </a:p>
          <a:p>
            <a:r>
              <a:rPr lang="cs-CZ" dirty="0" smtClean="0"/>
              <a:t>MÁMIN BRATR</a:t>
            </a:r>
          </a:p>
          <a:p>
            <a:r>
              <a:rPr lang="cs-CZ" dirty="0" smtClean="0"/>
              <a:t>MÁMIN TÁTA </a:t>
            </a:r>
          </a:p>
          <a:p>
            <a:r>
              <a:rPr lang="cs-CZ" dirty="0" smtClean="0"/>
              <a:t>SYN MÁMINY SESTRY</a:t>
            </a:r>
          </a:p>
          <a:p>
            <a:r>
              <a:rPr lang="cs-CZ" dirty="0" smtClean="0"/>
              <a:t>DCERA TÁTOVA BRATRA</a:t>
            </a:r>
          </a:p>
          <a:p>
            <a:r>
              <a:rPr lang="cs-CZ" dirty="0" smtClean="0"/>
              <a:t>TÁTOVA SESTRA</a:t>
            </a:r>
          </a:p>
          <a:p>
            <a:r>
              <a:rPr lang="cs-CZ" dirty="0" smtClean="0"/>
              <a:t>MÁMINA MÁMA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cs-CZ" dirty="0" smtClean="0"/>
              <a:t>STRÝC</a:t>
            </a:r>
            <a:endParaRPr lang="cs-CZ" dirty="0"/>
          </a:p>
          <a:p>
            <a:r>
              <a:rPr lang="cs-CZ" dirty="0" smtClean="0"/>
              <a:t>TETA</a:t>
            </a:r>
          </a:p>
          <a:p>
            <a:r>
              <a:rPr lang="cs-CZ" dirty="0" smtClean="0"/>
              <a:t>BABIČKA</a:t>
            </a:r>
          </a:p>
          <a:p>
            <a:r>
              <a:rPr lang="cs-CZ" dirty="0" smtClean="0"/>
              <a:t>STRÝC</a:t>
            </a:r>
          </a:p>
          <a:p>
            <a:r>
              <a:rPr lang="cs-CZ" dirty="0" smtClean="0"/>
              <a:t>DĚDA</a:t>
            </a:r>
          </a:p>
          <a:p>
            <a:r>
              <a:rPr lang="cs-CZ" dirty="0" smtClean="0"/>
              <a:t>BRATRANEC</a:t>
            </a:r>
          </a:p>
          <a:p>
            <a:r>
              <a:rPr lang="cs-CZ" dirty="0" smtClean="0"/>
              <a:t>SESTŘENICE</a:t>
            </a:r>
          </a:p>
          <a:p>
            <a:r>
              <a:rPr lang="cs-CZ" dirty="0" smtClean="0"/>
              <a:t>TETA</a:t>
            </a:r>
          </a:p>
          <a:p>
            <a:r>
              <a:rPr lang="cs-CZ" dirty="0" smtClean="0"/>
              <a:t>BABIČKA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1844328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1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1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10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10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10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100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5" dur="10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10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4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83568" y="764704"/>
            <a:ext cx="682956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>
                <a:latin typeface="Arial" pitchFamily="34" charset="0"/>
                <a:cs typeface="Arial" pitchFamily="34" charset="0"/>
              </a:rPr>
              <a:t>PŘI JAKÝCH PŘÍLEŽITOSTECH SE RODINA SETKÁVÁ?</a:t>
            </a:r>
          </a:p>
        </p:txBody>
      </p:sp>
      <p:pic>
        <p:nvPicPr>
          <p:cNvPr id="1026" name="Picture 2" descr="C:\Users\ucitel\AppData\Local\Microsoft\Windows\Temporary Internet Files\Content.IE5\DE4CGPLA\MP900422320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7904" y="1268760"/>
            <a:ext cx="1261512" cy="18913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3563888" y="3284984"/>
            <a:ext cx="15841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NAROZENINY</a:t>
            </a:r>
            <a:endParaRPr lang="cs-CZ" dirty="0"/>
          </a:p>
        </p:txBody>
      </p:sp>
      <p:pic>
        <p:nvPicPr>
          <p:cNvPr id="1027" name="Picture 3" descr="C:\Users\ucitel\AppData\Local\Microsoft\Windows\Temporary Internet Files\Content.IE5\DE4CGPLA\MP900400162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6296" y="3469650"/>
            <a:ext cx="1584176" cy="23751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7513130" y="6165304"/>
            <a:ext cx="11633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V</a:t>
            </a:r>
            <a:r>
              <a:rPr lang="cs-CZ" dirty="0" smtClean="0"/>
              <a:t>ÁNOCE</a:t>
            </a:r>
            <a:endParaRPr lang="cs-CZ" dirty="0"/>
          </a:p>
        </p:txBody>
      </p:sp>
      <p:pic>
        <p:nvPicPr>
          <p:cNvPr id="1028" name="Picture 4" descr="C:\Users\ucitel\AppData\Local\Microsoft\Windows\Temporary Internet Files\Content.IE5\AM1I8PN9\MP900422835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3" y="3556803"/>
            <a:ext cx="1584176" cy="22007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ovéPole 6"/>
          <p:cNvSpPr txBox="1"/>
          <p:nvPr/>
        </p:nvSpPr>
        <p:spPr>
          <a:xfrm>
            <a:off x="899593" y="5844754"/>
            <a:ext cx="15841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VELIKONOCE</a:t>
            </a:r>
            <a:endParaRPr lang="cs-CZ" dirty="0"/>
          </a:p>
        </p:txBody>
      </p:sp>
      <p:pic>
        <p:nvPicPr>
          <p:cNvPr id="1029" name="Picture 5" descr="C:\Users\ucitel\AppData\Local\Microsoft\Windows\Temporary Internet Files\Content.IE5\DE4CGPLA\MP900439253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4047161" y="3965076"/>
            <a:ext cx="1844507" cy="18445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ovéPole 7"/>
          <p:cNvSpPr txBox="1"/>
          <p:nvPr/>
        </p:nvSpPr>
        <p:spPr>
          <a:xfrm>
            <a:off x="4427984" y="6029420"/>
            <a:ext cx="12241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SVATBA</a:t>
            </a:r>
          </a:p>
        </p:txBody>
      </p:sp>
      <p:pic>
        <p:nvPicPr>
          <p:cNvPr id="1030" name="Picture 6" descr="C:\Users\ucitel\AppData\Local\Microsoft\Windows\Temporary Internet Files\Content.IE5\K0O7W0UI\MC900149530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98556" y="1268760"/>
            <a:ext cx="2322382" cy="15522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ovéPole 11"/>
          <p:cNvSpPr txBox="1"/>
          <p:nvPr/>
        </p:nvSpPr>
        <p:spPr>
          <a:xfrm>
            <a:off x="6660232" y="2924944"/>
            <a:ext cx="101662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POHŘEB</a:t>
            </a:r>
            <a:endParaRPr lang="cs-CZ" dirty="0"/>
          </a:p>
        </p:txBody>
      </p:sp>
      <p:pic>
        <p:nvPicPr>
          <p:cNvPr id="1031" name="Picture 7" descr="C:\Users\ucitel\AppData\Local\Microsoft\Windows\Temporary Internet Files\Content.IE5\K0O7W0UI\MP900422878[1]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0961" y="1259106"/>
            <a:ext cx="2172847" cy="14649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TextovéPole 12"/>
          <p:cNvSpPr txBox="1"/>
          <p:nvPr/>
        </p:nvSpPr>
        <p:spPr>
          <a:xfrm>
            <a:off x="683568" y="2820998"/>
            <a:ext cx="220105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ŠKOLNÍ VYSTOUPENÍ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2343057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0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1" dur="20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1" dur="500"/>
                                        <p:tgtEl>
                                          <p:spTgt spid="10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12" grpId="0"/>
      <p:bldP spid="1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C</a:t>
            </a:r>
            <a:r>
              <a:rPr lang="cs-CZ" dirty="0" smtClean="0"/>
              <a:t>itace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mtClean="0"/>
              <a:t>Office.microsoft.com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103651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sta">
  <a:themeElements>
    <a:clrScheme name="Cesta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126</TotalTime>
  <Words>166</Words>
  <Application>Microsoft Office PowerPoint</Application>
  <PresentationFormat>Předvádění na obrazovce (4:3)</PresentationFormat>
  <Paragraphs>57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Cesta</vt:lpstr>
      <vt:lpstr>Prezentace aplikace PowerPoint</vt:lpstr>
      <vt:lpstr>ANOTACE</vt:lpstr>
      <vt:lpstr>RODINA </vt:lpstr>
      <vt:lpstr>Prezentace aplikace PowerPoint</vt:lpstr>
      <vt:lpstr>KÝM JE PRO TEBE?</vt:lpstr>
      <vt:lpstr>Prezentace aplikace PowerPoint</vt:lpstr>
      <vt:lpstr>Citace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Kristýna Krupková</dc:creator>
  <cp:lastModifiedBy>Učitel</cp:lastModifiedBy>
  <cp:revision>27</cp:revision>
  <dcterms:created xsi:type="dcterms:W3CDTF">2011-06-20T10:40:08Z</dcterms:created>
  <dcterms:modified xsi:type="dcterms:W3CDTF">2012-08-24T16:38:47Z</dcterms:modified>
</cp:coreProperties>
</file>