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VY_32_INOVACE_PRV_07_PÉČE O TĚLO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Sedláčková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Pečujeme o své tělo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1073" y="0"/>
          <a:ext cx="6192688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</a:t>
          </a:r>
          <a:endParaRPr lang="cs-CZ" sz="2000" kern="1200" dirty="0"/>
        </a:p>
      </dsp:txBody>
      <dsp:txXfrm>
        <a:off x="1641073" y="0"/>
        <a:ext cx="6192688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192688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Sedláčková</a:t>
          </a:r>
          <a:endParaRPr lang="cs-CZ" sz="2000" kern="1200" dirty="0"/>
        </a:p>
      </dsp:txBody>
      <dsp:txXfrm>
        <a:off x="1656184" y="529978"/>
        <a:ext cx="6192688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192688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VY_32_INOVACE_PRV_07_PÉČE O TĚLO</a:t>
          </a:r>
          <a:endParaRPr lang="cs-CZ" sz="2000" kern="1200" dirty="0"/>
        </a:p>
      </dsp:txBody>
      <dsp:txXfrm>
        <a:off x="1656184" y="1059957"/>
        <a:ext cx="6192688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89936"/>
          <a:ext cx="6192688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Pečujeme o své tělo</a:t>
          </a:r>
          <a:endParaRPr lang="cs-CZ" sz="2000" kern="1200" dirty="0"/>
        </a:p>
      </dsp:txBody>
      <dsp:txXfrm>
        <a:off x="1656184" y="1589936"/>
        <a:ext cx="6192688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192688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56184" y="2119915"/>
        <a:ext cx="6192688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0741046"/>
              </p:ext>
            </p:extLst>
          </p:nvPr>
        </p:nvGraphicFramePr>
        <p:xfrm>
          <a:off x="539552" y="908720"/>
          <a:ext cx="784887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Ročník: </a:t>
            </a:r>
            <a:r>
              <a:rPr lang="cs-CZ" i="1"/>
              <a:t>materiál </a:t>
            </a:r>
            <a:r>
              <a:rPr lang="cs-CZ" i="1" smtClean="0"/>
              <a:t>je určen </a:t>
            </a:r>
            <a:r>
              <a:rPr lang="cs-CZ" i="1" dirty="0"/>
              <a:t>pro žáky prvního a druhého ročníku základní školy</a:t>
            </a:r>
          </a:p>
          <a:p>
            <a:r>
              <a:rPr lang="cs-CZ" dirty="0" smtClean="0"/>
              <a:t>Druh materiálu: </a:t>
            </a:r>
            <a:r>
              <a:rPr lang="cs-CZ" i="1" dirty="0" smtClean="0"/>
              <a:t>prezentace</a:t>
            </a:r>
            <a:endParaRPr lang="cs-CZ" dirty="0" smtClean="0"/>
          </a:p>
          <a:p>
            <a:r>
              <a:rPr lang="cs-CZ" dirty="0" smtClean="0"/>
              <a:t>Cíl: </a:t>
            </a:r>
            <a:r>
              <a:rPr lang="cs-CZ" i="1" dirty="0" smtClean="0"/>
              <a:t>procvičení učiva péče o tělo, uvědomění si rozdílu mezi nemocí a úrazem</a:t>
            </a:r>
          </a:p>
          <a:p>
            <a:r>
              <a:rPr lang="cs-CZ" dirty="0"/>
              <a:t>Metodické pokyny: </a:t>
            </a:r>
            <a:r>
              <a:rPr lang="cs-CZ" i="1" dirty="0"/>
              <a:t>materiál je využitelný při práci s interaktivní tabulí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052736"/>
            <a:ext cx="5140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správný název činnosti k obrázku:</a:t>
            </a:r>
            <a:endParaRPr lang="cs-CZ" sz="2400" dirty="0"/>
          </a:p>
        </p:txBody>
      </p:sp>
      <p:pic>
        <p:nvPicPr>
          <p:cNvPr id="1027" name="Picture 3" descr="C:\Users\ucitel\AppData\Local\Microsoft\Windows\Temporary Internet Files\Content.IE5\K0O7W0UI\MC9003713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70977"/>
            <a:ext cx="1313074" cy="1469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3140968"/>
            <a:ext cx="1231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česat vlasy</a:t>
            </a:r>
            <a:endParaRPr lang="cs-CZ" dirty="0"/>
          </a:p>
        </p:txBody>
      </p:sp>
      <p:pic>
        <p:nvPicPr>
          <p:cNvPr id="1030" name="Picture 6" descr="C:\Users\ucitel\AppData\Local\Microsoft\Windows\Temporary Internet Files\Content.IE5\AM1I8PN9\MC900281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57979"/>
            <a:ext cx="1653570" cy="101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55776" y="3140968"/>
            <a:ext cx="1119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čistit zuby</a:t>
            </a:r>
            <a:endParaRPr lang="cs-CZ" dirty="0"/>
          </a:p>
        </p:txBody>
      </p:sp>
      <p:pic>
        <p:nvPicPr>
          <p:cNvPr id="1034" name="Picture 10" descr="C:\Users\ucitel\AppData\Local\Microsoft\Windows\Temporary Internet Files\Content.IE5\S7687CZ2\MC900320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75180"/>
            <a:ext cx="1097178" cy="166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32040" y="332563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ýt se</a:t>
            </a:r>
            <a:endParaRPr lang="cs-CZ" dirty="0"/>
          </a:p>
        </p:txBody>
      </p:sp>
      <p:pic>
        <p:nvPicPr>
          <p:cNvPr id="1036" name="Picture 12" descr="C:\Users\ucitel\AppData\Local\Microsoft\Windows\Temporary Internet Files\Content.IE5\K0O7W0UI\MP9001750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70977"/>
            <a:ext cx="1845390" cy="123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04134" y="3140968"/>
            <a:ext cx="1380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stříhat nehty</a:t>
            </a:r>
            <a:endParaRPr lang="cs-CZ" dirty="0"/>
          </a:p>
        </p:txBody>
      </p:sp>
      <p:pic>
        <p:nvPicPr>
          <p:cNvPr id="1037" name="Picture 13" descr="C:\Users\ucitel\AppData\Local\Microsoft\Windows\Temporary Internet Files\Content.IE5\DE4CGPLA\MP9004066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55" y="4111174"/>
            <a:ext cx="194497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9552" y="5589240"/>
            <a:ext cx="2834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upravit se a obléknout</a:t>
            </a:r>
            <a:endParaRPr lang="cs-CZ" dirty="0"/>
          </a:p>
        </p:txBody>
      </p:sp>
      <p:pic>
        <p:nvPicPr>
          <p:cNvPr id="1038" name="Picture 14" descr="C:\Users\ucitel\AppData\Local\Microsoft\Windows\Temporary Internet Files\Content.IE5\S7687CZ2\MP9004331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679" y="4041757"/>
            <a:ext cx="2161731" cy="1434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23928" y="5589240"/>
            <a:ext cx="1224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zdravě jíst</a:t>
            </a:r>
            <a:endParaRPr lang="cs-CZ" dirty="0"/>
          </a:p>
        </p:txBody>
      </p:sp>
      <p:pic>
        <p:nvPicPr>
          <p:cNvPr id="1039" name="Picture 15" descr="C:\Users\ucitel\AppData\Local\Microsoft\Windows\Temporary Internet Files\Content.IE5\S7687CZ2\MP9004278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645" y="4023304"/>
            <a:ext cx="2071174" cy="138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904134" y="5589240"/>
            <a:ext cx="1196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sportovat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11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způsobuje člověku nějaké potíže</a:t>
            </a:r>
          </a:p>
          <a:p>
            <a:r>
              <a:rPr lang="cs-CZ" dirty="0" smtClean="0"/>
              <a:t>je to </a:t>
            </a:r>
            <a:r>
              <a:rPr lang="cs-CZ" dirty="0" err="1" smtClean="0"/>
              <a:t>napříkad</a:t>
            </a:r>
            <a:r>
              <a:rPr lang="cs-CZ" dirty="0" smtClean="0"/>
              <a:t> chřipka, angína, plané neštovice, zánět středního ucha a další</a:t>
            </a:r>
          </a:p>
          <a:p>
            <a:r>
              <a:rPr lang="cs-CZ" dirty="0"/>
              <a:t>v</a:t>
            </a:r>
            <a:r>
              <a:rPr lang="cs-CZ" dirty="0" smtClean="0"/>
              <a:t>yšetření u lékaře</a:t>
            </a:r>
          </a:p>
          <a:p>
            <a:r>
              <a:rPr lang="cs-CZ" dirty="0" smtClean="0"/>
              <a:t>léky na lékařský předpis v lékárně</a:t>
            </a:r>
          </a:p>
          <a:p>
            <a:r>
              <a:rPr lang="cs-CZ" dirty="0" smtClean="0"/>
              <a:t>pomoc kamarádů</a:t>
            </a:r>
          </a:p>
          <a:p>
            <a:endParaRPr lang="cs-CZ" dirty="0"/>
          </a:p>
        </p:txBody>
      </p:sp>
      <p:pic>
        <p:nvPicPr>
          <p:cNvPr id="2050" name="Picture 2" descr="C:\Users\ucitel\AppData\Local\Microsoft\Windows\Temporary Internet Files\Content.IE5\S7687CZ2\MP90043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26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raz si můžeme způsobit neopatrným chováním</a:t>
            </a:r>
          </a:p>
          <a:p>
            <a:r>
              <a:rPr lang="cs-CZ" dirty="0"/>
              <a:t>p</a:t>
            </a:r>
            <a:r>
              <a:rPr lang="cs-CZ" dirty="0" smtClean="0"/>
              <a:t>oskytnutí první pomoci</a:t>
            </a:r>
          </a:p>
          <a:p>
            <a:r>
              <a:rPr lang="cs-CZ" dirty="0" smtClean="0"/>
              <a:t>přivolat dospělého nebo lékaře</a:t>
            </a:r>
          </a:p>
          <a:p>
            <a:r>
              <a:rPr lang="cs-CZ" dirty="0" smtClean="0"/>
              <a:t>drobná poranění ošetříme sami (vyčistit ránu, obvaz, náplast)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DE4CGPLA\MC900295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8"/>
            <a:ext cx="2304256" cy="212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99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159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Nemoc</vt:lpstr>
      <vt:lpstr>Úraz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23</cp:revision>
  <dcterms:created xsi:type="dcterms:W3CDTF">2011-06-20T10:40:08Z</dcterms:created>
  <dcterms:modified xsi:type="dcterms:W3CDTF">2012-08-25T15:52:27Z</dcterms:modified>
</cp:coreProperties>
</file>