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VY_32_INOVACE_PRV_08_SVĚTOVÉ STRANY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Sedláčková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Orientace podle světových stran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1073" y="0"/>
          <a:ext cx="6192688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Dublovice, okres Příbram</a:t>
          </a:r>
          <a:endParaRPr lang="cs-CZ" sz="2000" kern="1200" dirty="0"/>
        </a:p>
      </dsp:txBody>
      <dsp:txXfrm>
        <a:off x="1641073" y="0"/>
        <a:ext cx="6192688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192688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Sedláčková</a:t>
          </a:r>
          <a:endParaRPr lang="cs-CZ" sz="2000" kern="1200" dirty="0"/>
        </a:p>
      </dsp:txBody>
      <dsp:txXfrm>
        <a:off x="1656184" y="529978"/>
        <a:ext cx="6192688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1059957"/>
          <a:ext cx="6192688" cy="19211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VY_32_INOVACE_PRV_08_SVĚTOVÉ STRANY</a:t>
          </a:r>
          <a:endParaRPr lang="cs-CZ" sz="2000" kern="1200" dirty="0"/>
        </a:p>
      </dsp:txBody>
      <dsp:txXfrm>
        <a:off x="1656184" y="1059957"/>
        <a:ext cx="6192688" cy="529978"/>
      </dsp:txXfrm>
    </dsp:sp>
    <dsp:sp modelId="{FFC9F71D-1B4F-4AD9-A4A6-86ADEFC8AF5C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56184" y="1589936"/>
          <a:ext cx="6192688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Orientace podle světových stran</a:t>
          </a:r>
          <a:endParaRPr lang="cs-CZ" sz="2000" kern="1200" dirty="0"/>
        </a:p>
      </dsp:txBody>
      <dsp:txXfrm>
        <a:off x="1656184" y="1589936"/>
        <a:ext cx="6192688" cy="529978"/>
      </dsp:txXfrm>
    </dsp:sp>
    <dsp:sp modelId="{EE85B701-7295-41C0-BA7A-34D3756A2AE6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56184" y="2119915"/>
          <a:ext cx="6192688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56184" y="2119915"/>
        <a:ext cx="6192688" cy="529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b/be/Relief_Map_of_Czech_Republic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7/7a/Anthill_in_natural_monument_Poust_in_2011_(7).JPG" TargetMode="Externa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3616924"/>
              </p:ext>
            </p:extLst>
          </p:nvPr>
        </p:nvGraphicFramePr>
        <p:xfrm>
          <a:off x="539552" y="908720"/>
          <a:ext cx="784887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Ročník: </a:t>
            </a:r>
            <a:r>
              <a:rPr lang="cs-CZ" smtClean="0"/>
              <a:t>materiál </a:t>
            </a:r>
            <a:r>
              <a:rPr lang="cs-CZ" smtClean="0"/>
              <a:t>je určen </a:t>
            </a:r>
            <a:r>
              <a:rPr lang="cs-CZ" dirty="0"/>
              <a:t>pro žáky </a:t>
            </a:r>
            <a:r>
              <a:rPr lang="cs-CZ" dirty="0" smtClean="0"/>
              <a:t>třetího </a:t>
            </a:r>
            <a:r>
              <a:rPr lang="cs-CZ" dirty="0"/>
              <a:t>ročníku základní školy</a:t>
            </a:r>
          </a:p>
          <a:p>
            <a:r>
              <a:rPr lang="cs-CZ" dirty="0"/>
              <a:t>Druh materiálu: prezentace</a:t>
            </a:r>
          </a:p>
          <a:p>
            <a:r>
              <a:rPr lang="cs-CZ" dirty="0"/>
              <a:t>Cíl: </a:t>
            </a:r>
            <a:r>
              <a:rPr lang="cs-CZ" dirty="0" smtClean="0"/>
              <a:t>seznámení se světovými stranami, možnostmi jejich určení, aktivní procvičení s využitím interaktivní tabule</a:t>
            </a:r>
            <a:endParaRPr lang="cs-CZ" dirty="0"/>
          </a:p>
          <a:p>
            <a:r>
              <a:rPr lang="cs-CZ" dirty="0"/>
              <a:t>Metodické pokyny: materiál je využitelný při práci s interaktivní tabulí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 světové strany a jejich značení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3923928" y="2780928"/>
            <a:ext cx="0" cy="22322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915816" y="3897052"/>
            <a:ext cx="194421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83568" y="2204864"/>
            <a:ext cx="1136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 - S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79912" y="238953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3068960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ih - J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79912" y="52292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5576" y="4221088"/>
            <a:ext cx="1263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východ - V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04048" y="3717032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5576" y="5413866"/>
            <a:ext cx="11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ápad - Z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27784" y="371703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3895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2" grpId="0"/>
      <p:bldP spid="23" grpId="0"/>
      <p:bldP spid="25" grpId="0"/>
      <p:bldP spid="26" grpId="0"/>
      <p:bldP spid="29" grpId="0"/>
      <p:bldP spid="30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Vedlejší světové strany a jejich značení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5076056" y="2348880"/>
            <a:ext cx="0" cy="27363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851920" y="3573016"/>
            <a:ext cx="244827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427984" y="2996952"/>
            <a:ext cx="1368152" cy="12241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427984" y="2996952"/>
            <a:ext cx="1224136" cy="12241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932040" y="20608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508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3429000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342900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060848"/>
            <a:ext cx="2047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everovýchod - SV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2780928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7544" y="2780928"/>
            <a:ext cx="1927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everozápad - SZ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67944" y="2780928"/>
            <a:ext cx="421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SZ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798332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jihovýchod - JV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96136" y="4167664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JV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7544" y="4725144"/>
            <a:ext cx="1654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ihozápad - JZ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67944" y="4167664"/>
            <a:ext cx="421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395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7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6449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Urči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na mapě České republiky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světové strany: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Soubor:Relief Map of Czech Republ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4738"/>
            <a:ext cx="7348962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03848" y="1844824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5661248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3936986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VÝCHOD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936986"/>
            <a:ext cx="827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ZÁPAD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2636912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SEVEROVÝCHOD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25263" y="2636912"/>
            <a:ext cx="1611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SEVEROZÁPAD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5157192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JIHOVÝCHOD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4941168"/>
            <a:ext cx="1308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JIHOZÁPAD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8789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692696"/>
            <a:ext cx="49552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Světové strany určíme nejpřesněji pomocí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1225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kompasu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ucitel\AppData\Local\Microsoft\Windows\Temporary Internet Files\Content.IE5\S7687CZ2\MC9004398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193" y="1143917"/>
            <a:ext cx="2522004" cy="252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4797152"/>
            <a:ext cx="9268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buzoly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ucitel\AppData\Local\Microsoft\Windows\Temporary Internet Files\Content.IE5\DE4CGPLA\MP900406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347" y="3998204"/>
            <a:ext cx="2088231" cy="261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099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908720"/>
            <a:ext cx="5424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 krajině se umíme zorientovat i bez kompasu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ucitel\AppData\Local\Microsoft\Windows\Temporary Internet Files\Content.IE5\AM1I8PN9\MC900193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2033814" cy="193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AM1I8PN9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K0O7W0UI\MC9002791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09418"/>
            <a:ext cx="1645920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Anthill in natural monument Poust in 2011 (7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39" y="3996820"/>
            <a:ext cx="3050974" cy="203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AM1I8PN9\MP9004385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184" y="3628692"/>
            <a:ext cx="1848616" cy="276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33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Office.microsoft.com</a:t>
            </a:r>
          </a:p>
          <a:p>
            <a:r>
              <a:rPr lang="cs-CZ" dirty="0"/>
              <a:t>DERIVATIVE WORK </a:t>
            </a:r>
            <a:r>
              <a:rPr lang="az-Cyrl-AZ" dirty="0"/>
              <a:t>ВИКТОР_В. </a:t>
            </a:r>
            <a:r>
              <a:rPr lang="cs-CZ" i="1" dirty="0"/>
              <a:t>Wikipedia.cz</a:t>
            </a:r>
            <a:r>
              <a:rPr lang="cs-CZ" dirty="0"/>
              <a:t> [online]. [cit. 16.8.2012]. Dostupný na WWW: &lt;cs.wikipedia.org/wiki/</a:t>
            </a:r>
            <a:r>
              <a:rPr lang="cs-CZ" dirty="0" err="1"/>
              <a:t>Soubor:Relief_Map_of_Czech_Republic.png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 </a:t>
            </a:r>
            <a:r>
              <a:rPr lang="cs-CZ" dirty="0"/>
              <a:t>BROŽ, Petr. </a:t>
            </a:r>
            <a:r>
              <a:rPr lang="cs-CZ" i="1" dirty="0"/>
              <a:t>Wikipedia.cz</a:t>
            </a:r>
            <a:r>
              <a:rPr lang="cs-CZ" dirty="0"/>
              <a:t> [online]. [cit. 16.8.2012]. Dostupný na WWW: &lt;cs.wikipedia.org/wiki/Soubor:Anthill_in_natural_monument_Poust_in_2011_(7).JPG&gt;. </a:t>
            </a:r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115</TotalTime>
  <Words>202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ANOTACE</vt:lpstr>
      <vt:lpstr>Hlavní světové strany a jejich značení</vt:lpstr>
      <vt:lpstr>Vedlejší světové strany a jejich značení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31</cp:revision>
  <dcterms:created xsi:type="dcterms:W3CDTF">2011-06-20T10:40:08Z</dcterms:created>
  <dcterms:modified xsi:type="dcterms:W3CDTF">2012-08-25T15:53:59Z</dcterms:modified>
</cp:coreProperties>
</file>