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VY_32_INOVACE_PRV_11_NA STATKU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Dublovice, okres Příbram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Sedláčková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Na statku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CZ.1.07/1.4.00/21.3399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0" custLinFactNeighborY="-47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12368" cy="33123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41073" y="0"/>
          <a:ext cx="6192688" cy="33123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Dublovice, okres Příbram</a:t>
          </a:r>
          <a:endParaRPr lang="cs-CZ" sz="2000" kern="1200" dirty="0"/>
        </a:p>
      </dsp:txBody>
      <dsp:txXfrm>
        <a:off x="1641073" y="0"/>
        <a:ext cx="6192688" cy="529978"/>
      </dsp:txXfrm>
    </dsp:sp>
    <dsp:sp modelId="{A52A0455-90FF-4808-ABD0-F02540D31D5A}">
      <dsp:nvSpPr>
        <dsp:cNvPr id="0" name=""/>
        <dsp:cNvSpPr/>
      </dsp:nvSpPr>
      <dsp:spPr>
        <a:xfrm>
          <a:off x="347798" y="529978"/>
          <a:ext cx="2616770" cy="261677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56184" y="529978"/>
          <a:ext cx="6192688" cy="26167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Sedláčková</a:t>
          </a:r>
          <a:endParaRPr lang="cs-CZ" sz="2000" kern="1200" dirty="0"/>
        </a:p>
      </dsp:txBody>
      <dsp:txXfrm>
        <a:off x="1656184" y="529978"/>
        <a:ext cx="6192688" cy="529978"/>
      </dsp:txXfrm>
    </dsp:sp>
    <dsp:sp modelId="{313FC574-E1CD-4FB4-B054-0B805CE0447D}">
      <dsp:nvSpPr>
        <dsp:cNvPr id="0" name=""/>
        <dsp:cNvSpPr/>
      </dsp:nvSpPr>
      <dsp:spPr>
        <a:xfrm>
          <a:off x="695597" y="1059957"/>
          <a:ext cx="1921173" cy="19211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56184" y="1059957"/>
          <a:ext cx="6192688" cy="19211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VY_32_INOVACE_PRV_11_NA STATKU</a:t>
          </a:r>
          <a:endParaRPr lang="cs-CZ" sz="2000" kern="1200" dirty="0"/>
        </a:p>
      </dsp:txBody>
      <dsp:txXfrm>
        <a:off x="1656184" y="1059957"/>
        <a:ext cx="6192688" cy="529978"/>
      </dsp:txXfrm>
    </dsp:sp>
    <dsp:sp modelId="{FFC9F71D-1B4F-4AD9-A4A6-86ADEFC8AF5C}">
      <dsp:nvSpPr>
        <dsp:cNvPr id="0" name=""/>
        <dsp:cNvSpPr/>
      </dsp:nvSpPr>
      <dsp:spPr>
        <a:xfrm>
          <a:off x="1043395" y="1589936"/>
          <a:ext cx="1225576" cy="122557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56184" y="1584176"/>
          <a:ext cx="6192688" cy="12255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Na statku</a:t>
          </a:r>
          <a:endParaRPr lang="cs-CZ" sz="2000" kern="1200" dirty="0"/>
        </a:p>
      </dsp:txBody>
      <dsp:txXfrm>
        <a:off x="1656184" y="1584176"/>
        <a:ext cx="6192688" cy="529978"/>
      </dsp:txXfrm>
    </dsp:sp>
    <dsp:sp modelId="{EE85B701-7295-41C0-BA7A-34D3756A2AE6}">
      <dsp:nvSpPr>
        <dsp:cNvPr id="0" name=""/>
        <dsp:cNvSpPr/>
      </dsp:nvSpPr>
      <dsp:spPr>
        <a:xfrm>
          <a:off x="1391194" y="2119915"/>
          <a:ext cx="529978" cy="52997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56184" y="2119915"/>
          <a:ext cx="6192688" cy="5299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CZ.1.07/1.4.00/21.3399</a:t>
          </a:r>
          <a:endParaRPr lang="cs-CZ" sz="2000" kern="1200" dirty="0"/>
        </a:p>
      </dsp:txBody>
      <dsp:txXfrm>
        <a:off x="1656184" y="2119915"/>
        <a:ext cx="6192688" cy="5299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44159098"/>
              </p:ext>
            </p:extLst>
          </p:nvPr>
        </p:nvGraphicFramePr>
        <p:xfrm>
          <a:off x="539552" y="908720"/>
          <a:ext cx="7848872" cy="3312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Ročník: </a:t>
            </a:r>
            <a:r>
              <a:rPr lang="cs-CZ" i="1" dirty="0" smtClean="0"/>
              <a:t>materiál je určen pro žáky prvního ročníku základní školy</a:t>
            </a:r>
            <a:endParaRPr lang="cs-CZ" dirty="0" smtClean="0"/>
          </a:p>
          <a:p>
            <a:r>
              <a:rPr lang="cs-CZ" dirty="0" smtClean="0"/>
              <a:t>Druh materiálu: </a:t>
            </a:r>
            <a:r>
              <a:rPr lang="cs-CZ" i="1" dirty="0" smtClean="0"/>
              <a:t>prezentace</a:t>
            </a:r>
          </a:p>
          <a:p>
            <a:r>
              <a:rPr lang="cs-CZ" dirty="0" smtClean="0"/>
              <a:t>Cíl: </a:t>
            </a:r>
            <a:r>
              <a:rPr lang="cs-CZ" i="1" dirty="0" smtClean="0"/>
              <a:t>aktivní procvičení o životě na statku s využitím interaktivní tabule</a:t>
            </a:r>
          </a:p>
          <a:p>
            <a:r>
              <a:rPr lang="cs-CZ" dirty="0" smtClean="0"/>
              <a:t>Metodické pokyny: </a:t>
            </a:r>
            <a:r>
              <a:rPr lang="cs-CZ" i="1" dirty="0" smtClean="0"/>
              <a:t>materiál je využitelný při práci s </a:t>
            </a:r>
            <a:r>
              <a:rPr lang="cs-CZ" i="1" smtClean="0"/>
              <a:t>interaktivní tabulí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Na statku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patří sem obytný dům</a:t>
            </a:r>
          </a:p>
          <a:p>
            <a:r>
              <a:rPr lang="cs-CZ" dirty="0" smtClean="0"/>
              <a:t>zvířata ve stájích</a:t>
            </a:r>
          </a:p>
          <a:p>
            <a:r>
              <a:rPr lang="cs-CZ" dirty="0"/>
              <a:t>z</a:t>
            </a:r>
            <a:r>
              <a:rPr lang="cs-CZ" dirty="0" smtClean="0"/>
              <a:t>ahrada s ovocnými stromy a zeleninou</a:t>
            </a:r>
          </a:p>
          <a:p>
            <a:r>
              <a:rPr lang="cs-CZ" dirty="0"/>
              <a:t>d</a:t>
            </a:r>
            <a:r>
              <a:rPr lang="cs-CZ" dirty="0" smtClean="0"/>
              <a:t>vorek</a:t>
            </a:r>
          </a:p>
          <a:p>
            <a:r>
              <a:rPr lang="cs-CZ" dirty="0"/>
              <a:t>o</a:t>
            </a:r>
            <a:r>
              <a:rPr lang="cs-CZ" dirty="0" smtClean="0"/>
              <a:t>statní pozemky</a:t>
            </a:r>
          </a:p>
          <a:p>
            <a:r>
              <a:rPr lang="cs-CZ" dirty="0" smtClean="0"/>
              <a:t>zvířata se chovají k užitku</a:t>
            </a:r>
          </a:p>
          <a:p>
            <a:r>
              <a:rPr lang="cs-CZ" dirty="0" smtClean="0"/>
              <a:t>domácí mazlíčci (pes, kočka)</a:t>
            </a:r>
          </a:p>
          <a:p>
            <a:endParaRPr lang="cs-CZ" dirty="0"/>
          </a:p>
        </p:txBody>
      </p:sp>
      <p:pic>
        <p:nvPicPr>
          <p:cNvPr id="1026" name="Picture 2" descr="C:\Users\ucitel\AppData\Local\Microsoft\Windows\Temporary Internet Files\Content.IE5\S7687CZ2\MP9001491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96952"/>
            <a:ext cx="3657600" cy="247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3635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Řekni, čím se živí: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ucitel\AppData\Local\Microsoft\Windows\Temporary Internet Files\Content.IE5\DE4CGPLA\MP900262725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484784"/>
            <a:ext cx="2222407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K0O7W0UI\MP9004265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84784"/>
            <a:ext cx="2649247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5" y="5091778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ZRNÍ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07772" y="5276444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SEMENA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5773906"/>
            <a:ext cx="20585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ČÁSTI ROSTLIN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74923" y="5939988"/>
            <a:ext cx="898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HMYZ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3202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citel\AppData\Local\Microsoft\Windows\Temporary Internet Files\Content.IE5\S7687CZ2\MP9002622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145526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S7687CZ2\MP90022757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122005"/>
            <a:ext cx="240792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47664" y="4293096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TRÁVA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35896" y="4869160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9116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citel\AppData\Local\Microsoft\Windows\Temporary Internet Files\Content.IE5\K0O7W0UI\MP9002626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014" y="764704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citel\AppData\Local\Microsoft\Windows\Temporary Internet Files\Content.IE5\AM1I8PN9\MP90026266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025" y="1466496"/>
            <a:ext cx="3657600" cy="245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680" y="4941168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SENO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5805264"/>
            <a:ext cx="1231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TRÁVA</a:t>
            </a:r>
            <a:endParaRPr lang="cs-CZ" dirty="0"/>
          </a:p>
        </p:txBody>
      </p:sp>
      <p:pic>
        <p:nvPicPr>
          <p:cNvPr id="4100" name="Picture 4" descr="C:\Users\ucitel\AppData\Local\Microsoft\Windows\Temporary Internet Files\Content.IE5\DE4CGPLA\MP90018065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462536"/>
            <a:ext cx="1868005" cy="2957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78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ucitel\AppData\Local\Microsoft\Windows\Temporary Internet Files\Content.IE5\K0O7W0UI\MC9000269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76959"/>
            <a:ext cx="3007621" cy="1709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citel\AppData\Local\Microsoft\Windows\Temporary Internet Files\Content.IE5\AM1I8PN9\MP90017865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512265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75656" y="4725144"/>
            <a:ext cx="15776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BRAMBORY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75856" y="5661248"/>
            <a:ext cx="830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ŠROT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9682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ucitel\AppData\Local\Microsoft\Windows\Temporary Internet Files\Content.IE5\K0O7W0UI\MP9004066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666074"/>
            <a:ext cx="2785669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ucitel\AppData\Local\Microsoft\Windows\Temporary Internet Files\Content.IE5\DE4CGPLA\MP9004392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666074"/>
            <a:ext cx="2832315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07704" y="5589240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SENO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89317" y="5773906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TRÁVA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5049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ucitel\AppData\Local\Microsoft\Windows\Temporary Internet Files\Content.IE5\S7687CZ2\MP9004483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3072342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ucitel\AppData\Local\Microsoft\Windows\Temporary Internet Files\Content.IE5\DE4CGPLA\MP90017847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268760"/>
            <a:ext cx="4392488" cy="292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19672" y="5805264"/>
            <a:ext cx="843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OVES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32040" y="4869160"/>
            <a:ext cx="1035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SLÁMA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43942" y="6174596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7282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Řekni, čím jsou nám k užitku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slepice </a:t>
            </a:r>
          </a:p>
          <a:p>
            <a:r>
              <a:rPr lang="cs-CZ" dirty="0" smtClean="0"/>
              <a:t>kráva</a:t>
            </a:r>
          </a:p>
          <a:p>
            <a:r>
              <a:rPr lang="cs-CZ" dirty="0"/>
              <a:t>o</a:t>
            </a:r>
            <a:r>
              <a:rPr lang="cs-CZ" dirty="0" smtClean="0"/>
              <a:t>vce</a:t>
            </a:r>
          </a:p>
          <a:p>
            <a:r>
              <a:rPr lang="cs-CZ" dirty="0"/>
              <a:t>k</a:t>
            </a:r>
            <a:r>
              <a:rPr lang="cs-CZ" dirty="0" smtClean="0"/>
              <a:t>oza</a:t>
            </a:r>
          </a:p>
          <a:p>
            <a:r>
              <a:rPr lang="cs-CZ" dirty="0"/>
              <a:t>p</a:t>
            </a:r>
            <a:r>
              <a:rPr lang="cs-CZ" dirty="0" smtClean="0"/>
              <a:t>rase</a:t>
            </a:r>
          </a:p>
          <a:p>
            <a:r>
              <a:rPr lang="cs-CZ" dirty="0" smtClean="0"/>
              <a:t>králík</a:t>
            </a:r>
          </a:p>
          <a:p>
            <a:r>
              <a:rPr lang="cs-CZ" dirty="0" smtClean="0"/>
              <a:t>kůň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aso, vejce</a:t>
            </a:r>
          </a:p>
          <a:p>
            <a:r>
              <a:rPr lang="cs-CZ" dirty="0"/>
              <a:t>m</a:t>
            </a:r>
            <a:r>
              <a:rPr lang="cs-CZ" dirty="0" smtClean="0"/>
              <a:t>aso, mléko, kůže</a:t>
            </a:r>
          </a:p>
          <a:p>
            <a:r>
              <a:rPr lang="cs-CZ" dirty="0"/>
              <a:t>m</a:t>
            </a:r>
            <a:r>
              <a:rPr lang="cs-CZ" dirty="0" smtClean="0"/>
              <a:t>aso, vlna</a:t>
            </a:r>
          </a:p>
          <a:p>
            <a:r>
              <a:rPr lang="cs-CZ" dirty="0"/>
              <a:t>m</a:t>
            </a:r>
            <a:r>
              <a:rPr lang="cs-CZ" dirty="0" smtClean="0"/>
              <a:t>aso, mléko</a:t>
            </a:r>
            <a:endParaRPr lang="cs-CZ" dirty="0"/>
          </a:p>
          <a:p>
            <a:r>
              <a:rPr lang="cs-CZ" dirty="0"/>
              <a:t>m</a:t>
            </a:r>
            <a:r>
              <a:rPr lang="cs-CZ" dirty="0" smtClean="0"/>
              <a:t>aso, sádlo, štětiny</a:t>
            </a:r>
          </a:p>
          <a:p>
            <a:r>
              <a:rPr lang="cs-CZ" dirty="0"/>
              <a:t>m</a:t>
            </a:r>
            <a:r>
              <a:rPr lang="cs-CZ" dirty="0" smtClean="0"/>
              <a:t>aso, kůže</a:t>
            </a:r>
          </a:p>
          <a:p>
            <a:r>
              <a:rPr lang="cs-CZ" dirty="0" smtClean="0"/>
              <a:t>tažné zvíře, žíně, sport a zábava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2407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36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85</TotalTime>
  <Words>167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ANOTACE</vt:lpstr>
      <vt:lpstr>Na statku</vt:lpstr>
      <vt:lpstr>Řekni, čím se živí: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Řekni, čím jsou nám k užitku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23</cp:revision>
  <dcterms:created xsi:type="dcterms:W3CDTF">2011-06-20T10:40:08Z</dcterms:created>
  <dcterms:modified xsi:type="dcterms:W3CDTF">2012-08-24T16:54:40Z</dcterms:modified>
</cp:coreProperties>
</file>