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1" r:id="rId4"/>
    <p:sldId id="259" r:id="rId5"/>
    <p:sldId id="260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VY_12_INOVACE_11_Délka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Délka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VY_12_INOVACE_11_Délka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Délka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8985BD-7528-4605-B601-CEE1B1CA4A44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6C5787-32E2-4405-B3F1-15418AFF5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252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6áci za pomocí učitele přistupují jednotlivě k tabuli a dopisují k jednotlivým předmětům,</a:t>
            </a:r>
            <a:r>
              <a:rPr lang="cs-CZ" baseline="0" dirty="0" smtClean="0"/>
              <a:t> na jaké účely se dané věci používají, postupně vyvozují další fyzikální veličiny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6C5787-32E2-4405-B3F1-15418AFF5317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pod vedením učitele provedou pokusná měření metrem, pásmem, pravítkem. Poznatky si zapíší do sešitu.</a:t>
            </a:r>
            <a:br>
              <a:rPr lang="cs-CZ" dirty="0" smtClean="0"/>
            </a:br>
            <a:r>
              <a:rPr lang="cs-CZ" dirty="0" smtClean="0"/>
              <a:t>poté se seznámí i s krejčovským</a:t>
            </a:r>
            <a:r>
              <a:rPr lang="cs-CZ" baseline="0" dirty="0" smtClean="0"/>
              <a:t> metrem, který není zcela přesný a o ostatními starými jednotkami délky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6C5787-32E2-4405-B3F1-15418AFF5317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5352394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je určen pro 3. ročník ZŠ, pro výuku prvouky. </a:t>
            </a:r>
          </a:p>
          <a:p>
            <a:r>
              <a:rPr lang="cs-CZ" dirty="0" smtClean="0"/>
              <a:t>Pomůcky: interaktivní pero, fixy na interaktivní tabuli, měřidla – metr, pásmo, krejčovský metr, pravítko.</a:t>
            </a:r>
          </a:p>
          <a:p>
            <a:r>
              <a:rPr lang="cs-CZ" dirty="0" smtClean="0"/>
              <a:t>Tento materiál slouží jako prezentace nově probíraného učiva, nebo ho lze využít v rámci opakování.</a:t>
            </a:r>
          </a:p>
          <a:p>
            <a:r>
              <a:rPr lang="cs-CZ" dirty="0" smtClean="0"/>
              <a:t>Inovace: interaktivní způsob </a:t>
            </a:r>
            <a:r>
              <a:rPr lang="cs-CZ" dirty="0" smtClean="0"/>
              <a:t>učení.</a:t>
            </a:r>
            <a:endParaRPr lang="cs-CZ" dirty="0" smtClean="0"/>
          </a:p>
          <a:p>
            <a:r>
              <a:rPr lang="cs-CZ" dirty="0" smtClean="0"/>
              <a:t>Metodické pokyny: žáci si zopakují vše, co musí znát o jednotkách délky, o převodních vztazích, o jednotlivých druzích metrů a zároveň provedou pokusné měření jednotlivých předmětů. Zároveň společně vyvozují ostatní fyzikální veličiny. A seznámí se se starými jednotkami délky. Získané poznatky si zapíší do </a:t>
            </a:r>
            <a:r>
              <a:rPr lang="cs-CZ" dirty="0" smtClean="0"/>
              <a:t>sešitů.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Vyber z nabídky předměty, pomocí kterých můžeme změřit </a:t>
            </a:r>
            <a:r>
              <a:rPr lang="cs-CZ" sz="2800" b="1" dirty="0" smtClean="0"/>
              <a:t>délku.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70000" lnSpcReduction="20000"/>
          </a:bodyPr>
          <a:lstStyle/>
          <a:p>
            <a:r>
              <a:rPr lang="cs-CZ" sz="3400" dirty="0" smtClean="0"/>
              <a:t>Váhy</a:t>
            </a:r>
          </a:p>
          <a:p>
            <a:r>
              <a:rPr lang="cs-CZ" sz="3400" dirty="0" smtClean="0"/>
              <a:t>Odměrný válec</a:t>
            </a:r>
          </a:p>
          <a:p>
            <a:r>
              <a:rPr lang="cs-CZ" sz="3400" dirty="0" smtClean="0"/>
              <a:t>Kompas</a:t>
            </a:r>
          </a:p>
          <a:p>
            <a:r>
              <a:rPr lang="cs-CZ" sz="3400" dirty="0" smtClean="0"/>
              <a:t>Osobní váha</a:t>
            </a:r>
          </a:p>
          <a:p>
            <a:r>
              <a:rPr lang="cs-CZ" sz="3400" dirty="0" smtClean="0"/>
              <a:t>Pásmo</a:t>
            </a:r>
          </a:p>
          <a:p>
            <a:r>
              <a:rPr lang="cs-CZ" sz="3400" dirty="0" smtClean="0"/>
              <a:t>Kuchyňská váha</a:t>
            </a:r>
          </a:p>
          <a:p>
            <a:r>
              <a:rPr lang="cs-CZ" sz="3400" dirty="0" smtClean="0"/>
              <a:t>Metr</a:t>
            </a:r>
          </a:p>
          <a:p>
            <a:r>
              <a:rPr lang="cs-CZ" sz="3400" dirty="0" smtClean="0"/>
              <a:t>Stopky</a:t>
            </a:r>
          </a:p>
          <a:p>
            <a:r>
              <a:rPr lang="cs-CZ" sz="3400" dirty="0" smtClean="0"/>
              <a:t>Pravítko</a:t>
            </a:r>
          </a:p>
          <a:p>
            <a:r>
              <a:rPr lang="cs-CZ" sz="3400" dirty="0" smtClean="0"/>
              <a:t>Lékařský teploměr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400" b="1" dirty="0" smtClean="0"/>
              <a:t>K ostatním předmětům se pokus vymyslet, na jaké účely se </a:t>
            </a:r>
          </a:p>
          <a:p>
            <a:pPr>
              <a:buNone/>
            </a:pPr>
            <a:r>
              <a:rPr lang="cs-CZ" sz="3400" b="1" dirty="0" smtClean="0"/>
              <a:t>Používají.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Délka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</a:t>
            </a:r>
            <a:r>
              <a:rPr lang="cs-CZ" dirty="0" smtClean="0"/>
              <a:t>ákladní </a:t>
            </a:r>
            <a:r>
              <a:rPr lang="cs-CZ" dirty="0" smtClean="0"/>
              <a:t>jednotkou je metr = </a:t>
            </a:r>
            <a:r>
              <a:rPr lang="cs-CZ" dirty="0" smtClean="0"/>
              <a:t>1 m.</a:t>
            </a:r>
            <a:endParaRPr lang="cs-CZ" dirty="0" smtClean="0"/>
          </a:p>
          <a:p>
            <a:r>
              <a:rPr lang="cs-CZ" dirty="0" smtClean="0"/>
              <a:t>Měříme </a:t>
            </a:r>
            <a:r>
              <a:rPr lang="cs-CZ" dirty="0" smtClean="0"/>
              <a:t>pomocí pravítka, metru, </a:t>
            </a:r>
            <a:r>
              <a:rPr lang="cs-CZ" dirty="0" smtClean="0"/>
              <a:t>pásma.</a:t>
            </a:r>
            <a:endParaRPr lang="cs-CZ" dirty="0" smtClean="0"/>
          </a:p>
          <a:p>
            <a:r>
              <a:rPr lang="cs-CZ" dirty="0"/>
              <a:t>D</a:t>
            </a:r>
            <a:r>
              <a:rPr lang="cs-CZ" dirty="0" smtClean="0"/>
              <a:t>alší </a:t>
            </a:r>
            <a:r>
              <a:rPr lang="cs-CZ" dirty="0" smtClean="0"/>
              <a:t>jednotky jsou: </a:t>
            </a:r>
          </a:p>
          <a:p>
            <a:pPr>
              <a:buNone/>
            </a:pPr>
            <a:r>
              <a:rPr lang="cs-CZ" dirty="0" smtClean="0"/>
              <a:t>    decimetr = </a:t>
            </a:r>
            <a:r>
              <a:rPr lang="cs-CZ" dirty="0" smtClean="0"/>
              <a:t>1 dm</a:t>
            </a:r>
            <a:r>
              <a:rPr lang="cs-CZ" dirty="0" smtClean="0"/>
              <a:t>, centimetr  = </a:t>
            </a:r>
            <a:r>
              <a:rPr lang="cs-CZ" dirty="0" smtClean="0"/>
              <a:t>1 cm</a:t>
            </a:r>
            <a:r>
              <a:rPr lang="cs-CZ" dirty="0" smtClean="0"/>
              <a:t>, </a:t>
            </a:r>
            <a:br>
              <a:rPr lang="cs-CZ" dirty="0" smtClean="0"/>
            </a:br>
            <a:r>
              <a:rPr lang="cs-CZ" dirty="0" smtClean="0"/>
              <a:t>milimetr = </a:t>
            </a:r>
            <a:r>
              <a:rPr lang="cs-CZ" dirty="0" smtClean="0"/>
              <a:t>1 mm</a:t>
            </a:r>
            <a:r>
              <a:rPr lang="cs-CZ" dirty="0" smtClean="0"/>
              <a:t>, kilometr = </a:t>
            </a:r>
            <a:r>
              <a:rPr lang="cs-CZ" dirty="0" smtClean="0"/>
              <a:t>1 km.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Převody jednotek: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</a:t>
            </a:r>
            <a:r>
              <a:rPr lang="cs-CZ" dirty="0" smtClean="0"/>
              <a:t>1 m </a:t>
            </a:r>
            <a:r>
              <a:rPr lang="cs-CZ" dirty="0" smtClean="0"/>
              <a:t>= </a:t>
            </a:r>
            <a:r>
              <a:rPr lang="cs-CZ" dirty="0" smtClean="0"/>
              <a:t>10 dm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</a:t>
            </a:r>
            <a:r>
              <a:rPr lang="cs-CZ" dirty="0" smtClean="0"/>
              <a:t>1 m </a:t>
            </a:r>
            <a:r>
              <a:rPr lang="cs-CZ" dirty="0" smtClean="0"/>
              <a:t>= </a:t>
            </a:r>
            <a:r>
              <a:rPr lang="cs-CZ" dirty="0" smtClean="0"/>
              <a:t>100 cm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 dm </a:t>
            </a:r>
            <a:r>
              <a:rPr lang="cs-CZ" dirty="0" smtClean="0"/>
              <a:t>= </a:t>
            </a:r>
            <a:r>
              <a:rPr lang="cs-CZ" dirty="0" smtClean="0"/>
              <a:t>10 cm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 cm </a:t>
            </a:r>
            <a:r>
              <a:rPr lang="cs-CZ" dirty="0" smtClean="0"/>
              <a:t>= </a:t>
            </a:r>
            <a:r>
              <a:rPr lang="cs-CZ" dirty="0" smtClean="0"/>
              <a:t>10 mm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 km </a:t>
            </a:r>
            <a:r>
              <a:rPr lang="cs-CZ" dirty="0" smtClean="0"/>
              <a:t>= </a:t>
            </a:r>
            <a:r>
              <a:rPr lang="cs-CZ" dirty="0" smtClean="0"/>
              <a:t>1000 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Pokusná měření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http://microsoft.com</a:t>
            </a:r>
          </a:p>
          <a:p>
            <a:pPr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267</Words>
  <Application>Microsoft Office PowerPoint</Application>
  <PresentationFormat>Předvádění na obrazovce (4:3)</PresentationFormat>
  <Paragraphs>39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Vyber z nabídky předměty, pomocí kterých můžeme změřit délku.</vt:lpstr>
      <vt:lpstr>Délka</vt:lpstr>
      <vt:lpstr>Převody jednotek:</vt:lpstr>
      <vt:lpstr>Pokusná měření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16</cp:revision>
  <dcterms:created xsi:type="dcterms:W3CDTF">2011-08-21T15:31:45Z</dcterms:created>
  <dcterms:modified xsi:type="dcterms:W3CDTF">2012-03-12T22:52:50Z</dcterms:modified>
</cp:coreProperties>
</file>