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65" r:id="rId3"/>
    <p:sldId id="257" r:id="rId4"/>
    <p:sldId id="258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TO BE </a:t>
          </a:r>
          <a:r>
            <a:rPr lang="en-US" sz="2000" smtClean="0"/>
            <a:t>NEGATIVE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NÁZEV:VY_22_INOVACE_06_AJ5_SLOVESO BÝT3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68AEF38-1D24-4328-B186-DB94644364C9}" type="presOf" srcId="{1F4F8BC0-F267-4379-9FE7-6FFC8B64BAD8}" destId="{C8857ABF-5052-4733-A46C-0F8B764FF76F}" srcOrd="0" destOrd="0" presId="urn:microsoft.com/office/officeart/2005/8/layout/target3"/>
    <dgm:cxn modelId="{E7E86F7C-B0AB-4796-A484-CCE6420481F2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822300C-A83D-4538-90E8-AC079C697000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05F9A9-AEDB-44AD-BBB4-FE4495DE12D5}" type="presOf" srcId="{757F3AB3-0718-4624-B441-E567A8F0AB56}" destId="{333A1088-737F-45CB-B68E-254E46348037}" srcOrd="0" destOrd="0" presId="urn:microsoft.com/office/officeart/2005/8/layout/target3"/>
    <dgm:cxn modelId="{D6626C45-CE4F-40AB-BBE8-9F37D148BC6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7094119-DDDE-4F46-952C-FE4A95FD9E8B}" type="presOf" srcId="{D1D4F407-5343-4D3F-B5B9-D407B03CAEB4}" destId="{AED2198E-93D5-4001-81B4-73124B309672}" srcOrd="1" destOrd="0" presId="urn:microsoft.com/office/officeart/2005/8/layout/target3"/>
    <dgm:cxn modelId="{C49CD5C1-50B5-4ABD-8CB2-D194C50E5BBF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4F0BA56-2EA8-44E2-9BC3-2279BE6C8013}" type="presOf" srcId="{26CBEA56-8CFD-48C0-BD6E-2EB16B1FBF42}" destId="{5583D5C5-FAFF-4548-819C-80E289F73770}" srcOrd="0" destOrd="0" presId="urn:microsoft.com/office/officeart/2005/8/layout/target3"/>
    <dgm:cxn modelId="{10946A21-EECF-4DF8-842B-5CEFB935262B}" type="presOf" srcId="{1AE9165A-6B70-4FFD-A49C-881BF73B4F04}" destId="{BD3627E9-8FC8-4A2F-B3EA-FAE798EF81D8}" srcOrd="1" destOrd="0" presId="urn:microsoft.com/office/officeart/2005/8/layout/target3"/>
    <dgm:cxn modelId="{09EC219A-3E30-449C-A845-107EE4258F80}" type="presOf" srcId="{D1B46980-6531-4606-95E6-44980827E919}" destId="{6140AFEC-043D-4C43-A2F9-D0F5331DF3A3}" srcOrd="0" destOrd="0" presId="urn:microsoft.com/office/officeart/2005/8/layout/target3"/>
    <dgm:cxn modelId="{DA869546-DF67-4816-B933-A5E8AE492132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628AC24-3223-4DF4-93EE-FADBB849E369}" type="presParOf" srcId="{333A1088-737F-45CB-B68E-254E46348037}" destId="{F5ABB229-8D3B-4694-996A-96F23CF14429}" srcOrd="0" destOrd="0" presId="urn:microsoft.com/office/officeart/2005/8/layout/target3"/>
    <dgm:cxn modelId="{ED3B1D2C-E07C-454B-AB33-ACCF5087635D}" type="presParOf" srcId="{333A1088-737F-45CB-B68E-254E46348037}" destId="{F41139FD-01EE-4571-8B17-4FB00FC51163}" srcOrd="1" destOrd="0" presId="urn:microsoft.com/office/officeart/2005/8/layout/target3"/>
    <dgm:cxn modelId="{C2C23F75-3012-455E-B294-7CB5C3AC3989}" type="presParOf" srcId="{333A1088-737F-45CB-B68E-254E46348037}" destId="{D005CE8C-CC26-4C3E-AC11-E15060ECD759}" srcOrd="2" destOrd="0" presId="urn:microsoft.com/office/officeart/2005/8/layout/target3"/>
    <dgm:cxn modelId="{C9A151E5-CE99-45B4-866E-830ABE05B4AD}" type="presParOf" srcId="{333A1088-737F-45CB-B68E-254E46348037}" destId="{2C702D82-9B77-49B7-9568-BB8EB47C3372}" srcOrd="3" destOrd="0" presId="urn:microsoft.com/office/officeart/2005/8/layout/target3"/>
    <dgm:cxn modelId="{8C935B49-2C9D-42CD-8211-49F82BB0176D}" type="presParOf" srcId="{333A1088-737F-45CB-B68E-254E46348037}" destId="{A52A0455-90FF-4808-ABD0-F02540D31D5A}" srcOrd="4" destOrd="0" presId="urn:microsoft.com/office/officeart/2005/8/layout/target3"/>
    <dgm:cxn modelId="{604F454E-C6AE-46B5-8303-951951FD73B6}" type="presParOf" srcId="{333A1088-737F-45CB-B68E-254E46348037}" destId="{6140AFEC-043D-4C43-A2F9-D0F5331DF3A3}" srcOrd="5" destOrd="0" presId="urn:microsoft.com/office/officeart/2005/8/layout/target3"/>
    <dgm:cxn modelId="{2F44BF0E-5CF7-46FD-913B-B32EBA8D85C0}" type="presParOf" srcId="{333A1088-737F-45CB-B68E-254E46348037}" destId="{71A10DEB-455E-4133-A618-0A0EE82A21E3}" srcOrd="6" destOrd="0" presId="urn:microsoft.com/office/officeart/2005/8/layout/target3"/>
    <dgm:cxn modelId="{33762432-5A04-44B4-9733-B9A79B968C83}" type="presParOf" srcId="{333A1088-737F-45CB-B68E-254E46348037}" destId="{DA6A876D-6D25-492F-8BDC-9AE6A6CFB1FA}" srcOrd="7" destOrd="0" presId="urn:microsoft.com/office/officeart/2005/8/layout/target3"/>
    <dgm:cxn modelId="{D40EE9F4-F342-4C6E-A05E-EEB5E13E0C10}" type="presParOf" srcId="{333A1088-737F-45CB-B68E-254E46348037}" destId="{A9F01C16-B5C0-47B0-9750-F7E5E11674A0}" srcOrd="8" destOrd="0" presId="urn:microsoft.com/office/officeart/2005/8/layout/target3"/>
    <dgm:cxn modelId="{FAB76966-B047-4DAA-9393-C755FC962202}" type="presParOf" srcId="{333A1088-737F-45CB-B68E-254E46348037}" destId="{5C0CF724-3222-4429-B09A-F154A62FD507}" srcOrd="9" destOrd="0" presId="urn:microsoft.com/office/officeart/2005/8/layout/target3"/>
    <dgm:cxn modelId="{6031D8C1-FB20-466B-946F-41E15F95FE07}" type="presParOf" srcId="{333A1088-737F-45CB-B68E-254E46348037}" destId="{71A5FEA7-FE77-4220-960F-2AB7AE466FE5}" srcOrd="10" destOrd="0" presId="urn:microsoft.com/office/officeart/2005/8/layout/target3"/>
    <dgm:cxn modelId="{4375C257-D79F-4949-8F50-C15071F586C7}" type="presParOf" srcId="{333A1088-737F-45CB-B68E-254E46348037}" destId="{C8857ABF-5052-4733-A46C-0F8B764FF76F}" srcOrd="11" destOrd="0" presId="urn:microsoft.com/office/officeart/2005/8/layout/target3"/>
    <dgm:cxn modelId="{92B5287E-D0A6-49D6-99AB-653F83436C15}" type="presParOf" srcId="{333A1088-737F-45CB-B68E-254E46348037}" destId="{1839E65E-6E97-41D2-A171-98C033275D27}" srcOrd="12" destOrd="0" presId="urn:microsoft.com/office/officeart/2005/8/layout/target3"/>
    <dgm:cxn modelId="{552745D7-7B0E-452B-947D-BD5739C74B49}" type="presParOf" srcId="{333A1088-737F-45CB-B68E-254E46348037}" destId="{914F10DC-A7FA-462B-9334-03354AC7EA9F}" srcOrd="13" destOrd="0" presId="urn:microsoft.com/office/officeart/2005/8/layout/target3"/>
    <dgm:cxn modelId="{362D9900-F31C-4F1C-A962-6335BF356A64}" type="presParOf" srcId="{333A1088-737F-45CB-B68E-254E46348037}" destId="{5583D5C5-FAFF-4548-819C-80E289F73770}" srcOrd="14" destOrd="0" presId="urn:microsoft.com/office/officeart/2005/8/layout/target3"/>
    <dgm:cxn modelId="{8CBAA9A0-A7F2-43CF-8EB1-6ECB709F66C1}" type="presParOf" srcId="{333A1088-737F-45CB-B68E-254E46348037}" destId="{AED2198E-93D5-4001-81B4-73124B309672}" srcOrd="15" destOrd="0" presId="urn:microsoft.com/office/officeart/2005/8/layout/target3"/>
    <dgm:cxn modelId="{22D7631A-3121-49B9-B7F9-B15F90951439}" type="presParOf" srcId="{333A1088-737F-45CB-B68E-254E46348037}" destId="{2BE915AB-18AA-4053-B92C-3BFC9ED204BB}" srcOrd="16" destOrd="0" presId="urn:microsoft.com/office/officeart/2005/8/layout/target3"/>
    <dgm:cxn modelId="{2270F31C-E374-46CC-8E3C-FAA539D8F10D}" type="presParOf" srcId="{333A1088-737F-45CB-B68E-254E46348037}" destId="{BD3627E9-8FC8-4A2F-B3EA-FAE798EF81D8}" srcOrd="17" destOrd="0" presId="urn:microsoft.com/office/officeart/2005/8/layout/target3"/>
    <dgm:cxn modelId="{A896F795-F6FC-4B81-B4F7-FABDB2F6C95D}" type="presParOf" srcId="{333A1088-737F-45CB-B68E-254E46348037}" destId="{017154CD-D9A9-4968-AD11-1207A3C4C00A}" srcOrd="18" destOrd="0" presId="urn:microsoft.com/office/officeart/2005/8/layout/target3"/>
    <dgm:cxn modelId="{6887CBE6-C0A4-493B-8A57-680E7A10EED9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NÁZEV:VY_22_INOVACE_06_AJ5_SLOVESO BÝT3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TO BE </a:t>
          </a:r>
          <a:r>
            <a:rPr lang="en-US" sz="2000" kern="1200" smtClean="0"/>
            <a:t>NEGATIVE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1BD01-6208-48A6-941C-626A14BCC480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895BAD-068A-4470-A44D-6F00138C467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6605F4-E4A4-43DF-A417-796263AB8214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24FAD-1060-4E88-B132-5CAD79C010A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980728"/>
            <a:ext cx="8460432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 pomocí interaktivní tabule..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tvary slovesa být v záporných větách pro osoby v jednotném i množném čísle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en-US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Dopl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ň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uj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v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ě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y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na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interaktivn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tabuli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Následně zkontrolují.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33265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41104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/Já/ nejsem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33469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/Ty/nejsi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31445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 není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05064"/>
            <a:ext cx="38012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Ona není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157192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Ono není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476672"/>
            <a:ext cx="26642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I’m not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1628800"/>
            <a:ext cx="33503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92D050"/>
                </a:solidFill>
              </a:rPr>
              <a:t>You aren’t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2708920"/>
            <a:ext cx="25539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He isn’t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4860032" y="4005064"/>
            <a:ext cx="34563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She isn’t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5157192"/>
            <a:ext cx="32403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7030A0"/>
                </a:solidFill>
              </a:rPr>
              <a:t>It isn’t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48035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/My /nejsme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32856"/>
            <a:ext cx="40936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/Vy/nejste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149080"/>
            <a:ext cx="58339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/Oni, ony/ nejsou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340768"/>
            <a:ext cx="33346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We aren’t</a:t>
            </a:r>
            <a:endParaRPr lang="cs-CZ" sz="6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2996952"/>
            <a:ext cx="352839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You aren’t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10800000" flipV="1">
            <a:off x="4572000" y="5247202"/>
            <a:ext cx="44644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 smtClean="0">
                <a:solidFill>
                  <a:srgbClr val="C00000"/>
                </a:solidFill>
              </a:rPr>
              <a:t>They </a:t>
            </a:r>
            <a:r>
              <a:rPr lang="en-US" sz="6000" dirty="0">
                <a:solidFill>
                  <a:srgbClr val="C00000"/>
                </a:solidFill>
              </a:rPr>
              <a:t>aren’t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41104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/Já/ nejsem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33469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/Ty/nejsi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31445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 není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005064"/>
            <a:ext cx="380124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Ona není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157192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Ono není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476672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He isn’t</a:t>
            </a:r>
            <a:endParaRPr lang="cs-CZ" sz="6000" dirty="0" smtClean="0">
              <a:solidFill>
                <a:srgbClr val="FFC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32040" y="2908767"/>
            <a:ext cx="304038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FF0000"/>
                </a:solidFill>
              </a:rPr>
              <a:t>I’m not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83968" y="4005064"/>
            <a:ext cx="446950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US" sz="6000" dirty="0">
                <a:solidFill>
                  <a:srgbClr val="92D050"/>
                </a:solidFill>
              </a:rPr>
              <a:t>You aren’t</a:t>
            </a:r>
            <a:endParaRPr lang="cs-CZ" sz="6000" dirty="0">
              <a:solidFill>
                <a:srgbClr val="92D05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32040" y="1627356"/>
            <a:ext cx="314060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7030A0"/>
                </a:solidFill>
              </a:rPr>
              <a:t>It isn’t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4048" y="5085184"/>
            <a:ext cx="313030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002060"/>
                </a:solidFill>
              </a:rPr>
              <a:t>She isn’t</a:t>
            </a:r>
            <a:endParaRPr lang="cs-CZ" sz="6000" dirty="0">
              <a:solidFill>
                <a:srgbClr val="002060"/>
              </a:solidFill>
            </a:endParaRPr>
          </a:p>
        </p:txBody>
      </p:sp>
      <p:cxnSp>
        <p:nvCxnSpPr>
          <p:cNvPr id="19" name="Přímá spojovací šipka 18"/>
          <p:cNvCxnSpPr>
            <a:endCxn id="13" idx="1"/>
          </p:cNvCxnSpPr>
          <p:nvPr/>
        </p:nvCxnSpPr>
        <p:spPr>
          <a:xfrm>
            <a:off x="3851920" y="1052736"/>
            <a:ext cx="1080120" cy="23638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203848" y="2204864"/>
            <a:ext cx="1800200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2843808" y="1268760"/>
            <a:ext cx="2160240" cy="20882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3203848" y="4653136"/>
            <a:ext cx="1872208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203848" y="2420888"/>
            <a:ext cx="1800200" cy="32403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48035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/My /nejsme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132856"/>
            <a:ext cx="40936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/Vy/nejste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4149080"/>
            <a:ext cx="58339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/Oni, ony/ nejsou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5301208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We aren’t</a:t>
            </a:r>
            <a:endParaRPr lang="cs-CZ" sz="6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27984" y="1340768"/>
            <a:ext cx="389051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00B050"/>
                </a:solidFill>
              </a:rPr>
              <a:t>You aren’t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2852936"/>
            <a:ext cx="371112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6000" dirty="0">
                <a:solidFill>
                  <a:srgbClr val="C00000"/>
                </a:solidFill>
              </a:rPr>
              <a:t>They aren’t</a:t>
            </a:r>
            <a:endParaRPr lang="cs-CZ" sz="6000" dirty="0">
              <a:solidFill>
                <a:srgbClr val="C00000"/>
              </a:solidFill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4067944" y="1412776"/>
            <a:ext cx="792088" cy="41044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635896" y="2132856"/>
            <a:ext cx="1008112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796136" y="3645024"/>
            <a:ext cx="936104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476672"/>
            <a:ext cx="89644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Doplň správný tvar slovesa být v záporu do vět: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6744347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I…</a:t>
            </a:r>
            <a:r>
              <a:rPr lang="en-US" sz="4000" dirty="0" smtClean="0"/>
              <a:t>…… …………..on the phone.</a:t>
            </a:r>
          </a:p>
          <a:p>
            <a:r>
              <a:rPr lang="en-US" sz="4000" dirty="0" smtClean="0"/>
              <a:t>The cat…………….. in the garden.</a:t>
            </a:r>
          </a:p>
          <a:p>
            <a:r>
              <a:rPr lang="en-US" sz="4000" dirty="0" smtClean="0"/>
              <a:t>We ……………….small.</a:t>
            </a:r>
          </a:p>
          <a:p>
            <a:r>
              <a:rPr lang="en-US" sz="4000" dirty="0" smtClean="0"/>
              <a:t>They……………..from the USA.</a:t>
            </a:r>
          </a:p>
          <a:p>
            <a:r>
              <a:rPr lang="en-US" sz="4000" dirty="0" smtClean="0"/>
              <a:t>He ………………..strong.</a:t>
            </a:r>
          </a:p>
          <a:p>
            <a:r>
              <a:rPr lang="en-US" sz="4000" dirty="0" smtClean="0"/>
              <a:t>You………………..twelve.</a:t>
            </a:r>
          </a:p>
          <a:p>
            <a:r>
              <a:rPr lang="en-US" sz="4000" dirty="0" smtClean="0"/>
              <a:t>She………………….at school.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6296" y="1628800"/>
            <a:ext cx="1800200" cy="454522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isn’t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aren’t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isn’t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am not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aren’t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aren’t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isn’t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6 L -0.69288 -0.283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" y="-1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05 0.00139 L -0.54462 0.0747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51 -0.00348 L -0.63473 0.0594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" y="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34 -0.00764 L -0.62674 -0.112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" y="-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24 -0.00834 L -0.61546 0.1594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334 -0.00231 L -0.62674 -0.0231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" y="-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004 -0.00694 L -0.61546 -0.0175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226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být 3</dc:title>
  <dc:creator>OEM</dc:creator>
  <cp:lastModifiedBy>OEM</cp:lastModifiedBy>
  <cp:revision>20</cp:revision>
  <dcterms:created xsi:type="dcterms:W3CDTF">2013-01-02T17:35:36Z</dcterms:created>
  <dcterms:modified xsi:type="dcterms:W3CDTF">2013-03-19T17:31:30Z</dcterms:modified>
</cp:coreProperties>
</file>