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2" r:id="rId3"/>
    <p:sldId id="257" r:id="rId4"/>
    <p:sldId id="258" r:id="rId5"/>
    <p:sldId id="259" r:id="rId6"/>
    <p:sldId id="260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BENE3OV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PaedDR. 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  TO HAVE </a:t>
          </a:r>
          <a:r>
            <a:rPr lang="en-US" sz="2000" dirty="0" smtClean="0"/>
            <a:t>AFFIRMATIVE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NÁZEV:VY_22_INOVACE_07_AJ5_SLOVESO MÍT1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17DDFD8-7902-402B-83DA-4D0B4A8A125E}" type="presOf" srcId="{1AE9165A-6B70-4FFD-A49C-881BF73B4F04}" destId="{A9F01C16-B5C0-47B0-9750-F7E5E11674A0}" srcOrd="0" destOrd="0" presId="urn:microsoft.com/office/officeart/2005/8/layout/target3"/>
    <dgm:cxn modelId="{D171119F-8F4E-48E5-AD33-D73A7FB6E8F7}" type="presOf" srcId="{757F3AB3-0718-4624-B441-E567A8F0AB56}" destId="{333A1088-737F-45CB-B68E-254E46348037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B1C772CF-5542-4817-BB62-8CDBEDF215AB}" type="presOf" srcId="{D1D4F407-5343-4D3F-B5B9-D407B03CAEB4}" destId="{AED2198E-93D5-4001-81B4-73124B309672}" srcOrd="1" destOrd="0" presId="urn:microsoft.com/office/officeart/2005/8/layout/target3"/>
    <dgm:cxn modelId="{8DC6B468-7036-43A3-BC9B-F490765582A8}" type="presOf" srcId="{26CBEA56-8CFD-48C0-BD6E-2EB16B1FBF42}" destId="{92E1E9E3-D1F0-4866-9424-7ECC0DD990BC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E1B2432-4E05-4C97-99C7-F056BBCE3DBE}" type="presOf" srcId="{1AE9165A-6B70-4FFD-A49C-881BF73B4F04}" destId="{BD3627E9-8FC8-4A2F-B3EA-FAE798EF81D8}" srcOrd="1" destOrd="0" presId="urn:microsoft.com/office/officeart/2005/8/layout/target3"/>
    <dgm:cxn modelId="{E53EBF38-60ED-4136-8234-AFCB3F1BEAE3}" type="presOf" srcId="{1F4F8BC0-F267-4379-9FE7-6FFC8B64BAD8}" destId="{C8857ABF-5052-4733-A46C-0F8B764FF76F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C50CE758-5861-4C6B-B66C-2D7E4DF6A25F}" type="presOf" srcId="{D1D4F407-5343-4D3F-B5B9-D407B03CAEB4}" destId="{D005CE8C-CC26-4C3E-AC11-E15060ECD759}" srcOrd="0" destOrd="0" presId="urn:microsoft.com/office/officeart/2005/8/layout/target3"/>
    <dgm:cxn modelId="{AFEB4AAA-F1CA-4AE9-B43A-6532F25C3358}" type="presOf" srcId="{D1B46980-6531-4606-95E6-44980827E919}" destId="{6140AFEC-043D-4C43-A2F9-D0F5331DF3A3}" srcOrd="0" destOrd="0" presId="urn:microsoft.com/office/officeart/2005/8/layout/target3"/>
    <dgm:cxn modelId="{70383F7D-9F0C-4A46-AC69-12CDDF4F9A0F}" type="presOf" srcId="{26CBEA56-8CFD-48C0-BD6E-2EB16B1FBF42}" destId="{5583D5C5-FAFF-4548-819C-80E289F73770}" srcOrd="0" destOrd="0" presId="urn:microsoft.com/office/officeart/2005/8/layout/target3"/>
    <dgm:cxn modelId="{8EFA6CD5-AFB9-4302-B4BA-7E33EC33C467}" type="presOf" srcId="{1F4F8BC0-F267-4379-9FE7-6FFC8B64BAD8}" destId="{017154CD-D9A9-4968-AD11-1207A3C4C00A}" srcOrd="1" destOrd="0" presId="urn:microsoft.com/office/officeart/2005/8/layout/target3"/>
    <dgm:cxn modelId="{8D63B253-6282-4452-9119-6F48A3A00992}" type="presOf" srcId="{D1B46980-6531-4606-95E6-44980827E919}" destId="{2BE915AB-18AA-4053-B92C-3BFC9ED204BB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EC3D1CBC-870E-4DD0-BF8D-3BCA7F494854}" type="presParOf" srcId="{333A1088-737F-45CB-B68E-254E46348037}" destId="{F5ABB229-8D3B-4694-996A-96F23CF14429}" srcOrd="0" destOrd="0" presId="urn:microsoft.com/office/officeart/2005/8/layout/target3"/>
    <dgm:cxn modelId="{0705907E-1E72-4E2A-9568-7F0FB7CB3DA4}" type="presParOf" srcId="{333A1088-737F-45CB-B68E-254E46348037}" destId="{F41139FD-01EE-4571-8B17-4FB00FC51163}" srcOrd="1" destOrd="0" presId="urn:microsoft.com/office/officeart/2005/8/layout/target3"/>
    <dgm:cxn modelId="{DDD507ED-A28B-4BD0-98DA-A08CE2A31440}" type="presParOf" srcId="{333A1088-737F-45CB-B68E-254E46348037}" destId="{D005CE8C-CC26-4C3E-AC11-E15060ECD759}" srcOrd="2" destOrd="0" presId="urn:microsoft.com/office/officeart/2005/8/layout/target3"/>
    <dgm:cxn modelId="{DE861C2C-2FC0-4640-9FC3-EC447CA8D5EF}" type="presParOf" srcId="{333A1088-737F-45CB-B68E-254E46348037}" destId="{2C702D82-9B77-49B7-9568-BB8EB47C3372}" srcOrd="3" destOrd="0" presId="urn:microsoft.com/office/officeart/2005/8/layout/target3"/>
    <dgm:cxn modelId="{BEA5147A-31FE-48A5-8AE6-1127CCBFC238}" type="presParOf" srcId="{333A1088-737F-45CB-B68E-254E46348037}" destId="{A52A0455-90FF-4808-ABD0-F02540D31D5A}" srcOrd="4" destOrd="0" presId="urn:microsoft.com/office/officeart/2005/8/layout/target3"/>
    <dgm:cxn modelId="{E107D31A-DDF1-46DA-8B79-34D83DDB1F2B}" type="presParOf" srcId="{333A1088-737F-45CB-B68E-254E46348037}" destId="{6140AFEC-043D-4C43-A2F9-D0F5331DF3A3}" srcOrd="5" destOrd="0" presId="urn:microsoft.com/office/officeart/2005/8/layout/target3"/>
    <dgm:cxn modelId="{EF699768-C700-4085-B980-F810C5FA7CD4}" type="presParOf" srcId="{333A1088-737F-45CB-B68E-254E46348037}" destId="{71A10DEB-455E-4133-A618-0A0EE82A21E3}" srcOrd="6" destOrd="0" presId="urn:microsoft.com/office/officeart/2005/8/layout/target3"/>
    <dgm:cxn modelId="{E313CCB8-EB7F-40FB-BC55-CEB5C31472CD}" type="presParOf" srcId="{333A1088-737F-45CB-B68E-254E46348037}" destId="{DA6A876D-6D25-492F-8BDC-9AE6A6CFB1FA}" srcOrd="7" destOrd="0" presId="urn:microsoft.com/office/officeart/2005/8/layout/target3"/>
    <dgm:cxn modelId="{F319045D-59CC-407E-B2F6-3FB9752DBFF6}" type="presParOf" srcId="{333A1088-737F-45CB-B68E-254E46348037}" destId="{A9F01C16-B5C0-47B0-9750-F7E5E11674A0}" srcOrd="8" destOrd="0" presId="urn:microsoft.com/office/officeart/2005/8/layout/target3"/>
    <dgm:cxn modelId="{2249E8F2-079E-48EE-9284-BB33629A6A66}" type="presParOf" srcId="{333A1088-737F-45CB-B68E-254E46348037}" destId="{5C0CF724-3222-4429-B09A-F154A62FD507}" srcOrd="9" destOrd="0" presId="urn:microsoft.com/office/officeart/2005/8/layout/target3"/>
    <dgm:cxn modelId="{FD332E9E-A161-4C0F-BB90-28C1813BE544}" type="presParOf" srcId="{333A1088-737F-45CB-B68E-254E46348037}" destId="{71A5FEA7-FE77-4220-960F-2AB7AE466FE5}" srcOrd="10" destOrd="0" presId="urn:microsoft.com/office/officeart/2005/8/layout/target3"/>
    <dgm:cxn modelId="{3DD3E244-683F-42C6-87AE-1C54F2CFFCA1}" type="presParOf" srcId="{333A1088-737F-45CB-B68E-254E46348037}" destId="{C8857ABF-5052-4733-A46C-0F8B764FF76F}" srcOrd="11" destOrd="0" presId="urn:microsoft.com/office/officeart/2005/8/layout/target3"/>
    <dgm:cxn modelId="{4BEB34E0-0B62-4F17-8463-B02C586DFA06}" type="presParOf" srcId="{333A1088-737F-45CB-B68E-254E46348037}" destId="{1839E65E-6E97-41D2-A171-98C033275D27}" srcOrd="12" destOrd="0" presId="urn:microsoft.com/office/officeart/2005/8/layout/target3"/>
    <dgm:cxn modelId="{E6326F51-3D60-4731-BCE1-453E42E9B2A0}" type="presParOf" srcId="{333A1088-737F-45CB-B68E-254E46348037}" destId="{914F10DC-A7FA-462B-9334-03354AC7EA9F}" srcOrd="13" destOrd="0" presId="urn:microsoft.com/office/officeart/2005/8/layout/target3"/>
    <dgm:cxn modelId="{AB63CE28-EFCD-4278-A0E5-F9DD898C34A2}" type="presParOf" srcId="{333A1088-737F-45CB-B68E-254E46348037}" destId="{5583D5C5-FAFF-4548-819C-80E289F73770}" srcOrd="14" destOrd="0" presId="urn:microsoft.com/office/officeart/2005/8/layout/target3"/>
    <dgm:cxn modelId="{A2B8025B-1336-466B-818E-4E540047C8EA}" type="presParOf" srcId="{333A1088-737F-45CB-B68E-254E46348037}" destId="{AED2198E-93D5-4001-81B4-73124B309672}" srcOrd="15" destOrd="0" presId="urn:microsoft.com/office/officeart/2005/8/layout/target3"/>
    <dgm:cxn modelId="{FB94EA9B-B7C5-4879-9AB9-64BD4064EEF9}" type="presParOf" srcId="{333A1088-737F-45CB-B68E-254E46348037}" destId="{2BE915AB-18AA-4053-B92C-3BFC9ED204BB}" srcOrd="16" destOrd="0" presId="urn:microsoft.com/office/officeart/2005/8/layout/target3"/>
    <dgm:cxn modelId="{8FC136BD-1856-4030-8683-DA2A3147F44A}" type="presParOf" srcId="{333A1088-737F-45CB-B68E-254E46348037}" destId="{BD3627E9-8FC8-4A2F-B3EA-FAE798EF81D8}" srcOrd="17" destOrd="0" presId="urn:microsoft.com/office/officeart/2005/8/layout/target3"/>
    <dgm:cxn modelId="{4A6F5C57-0F8E-4407-9FA2-BFE1291057A1}" type="presParOf" srcId="{333A1088-737F-45CB-B68E-254E46348037}" destId="{017154CD-D9A9-4968-AD11-1207A3C4C00A}" srcOrd="18" destOrd="0" presId="urn:microsoft.com/office/officeart/2005/8/layout/target3"/>
    <dgm:cxn modelId="{867D539B-073B-44E5-90FC-632D8C29C6A2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BENE3OV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PaedDR. Milena Holcnerová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NÁZEV:VY_22_INOVACE_07_AJ5_SLOVESO MÍT1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TO HAVE </a:t>
          </a:r>
          <a:r>
            <a:rPr lang="en-US" sz="2000" kern="1200" dirty="0" smtClean="0"/>
            <a:t>AFFIRMATIVE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E28BF9-4477-4642-A757-CDF427EF144F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A42C80-4AE1-4911-A942-0B0EB447837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B735D-43AD-4452-9EE2-CF2155DBB7A1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3B3FE-B799-4C37-8081-F8776487B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B735D-43AD-4452-9EE2-CF2155DBB7A1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3B3FE-B799-4C37-8081-F8776487B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B735D-43AD-4452-9EE2-CF2155DBB7A1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3B3FE-B799-4C37-8081-F8776487B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B735D-43AD-4452-9EE2-CF2155DBB7A1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3B3FE-B799-4C37-8081-F8776487B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B735D-43AD-4452-9EE2-CF2155DBB7A1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3B3FE-B799-4C37-8081-F8776487B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B735D-43AD-4452-9EE2-CF2155DBB7A1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3B3FE-B799-4C37-8081-F8776487B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B735D-43AD-4452-9EE2-CF2155DBB7A1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3B3FE-B799-4C37-8081-F8776487B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B735D-43AD-4452-9EE2-CF2155DBB7A1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3B3FE-B799-4C37-8081-F8776487B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B735D-43AD-4452-9EE2-CF2155DBB7A1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3B3FE-B799-4C37-8081-F8776487B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B735D-43AD-4452-9EE2-CF2155DBB7A1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3B3FE-B799-4C37-8081-F8776487B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B735D-43AD-4452-9EE2-CF2155DBB7A1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3B3FE-B799-4C37-8081-F8776487B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B735D-43AD-4452-9EE2-CF2155DBB7A1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3B3FE-B799-4C37-8081-F8776487B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1340768"/>
            <a:ext cx="7884368" cy="405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v 5.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si osvojují a procvičují tvary slovesa mít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   v kladných větách pro osoby v jednotném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   i množném čísle.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297725"/>
            <a:ext cx="5886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 učebnice Project 1 Tom Hutchinson, Oxford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16632"/>
            <a:ext cx="1527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Číslo jednotné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052736"/>
            <a:ext cx="2705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Já mám </a:t>
            </a:r>
            <a:endParaRPr lang="cs-CZ" sz="5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11960" y="2492896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1772816"/>
            <a:ext cx="26225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Ty máš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221088"/>
            <a:ext cx="28255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Ono má</a:t>
            </a:r>
            <a:endParaRPr lang="cs-CZ" sz="5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72000" y="1052736"/>
            <a:ext cx="29268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FF0000"/>
                </a:solidFill>
              </a:rPr>
              <a:t>I have got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44008" y="1844824"/>
            <a:ext cx="37680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B0F0"/>
                </a:solidFill>
              </a:rPr>
              <a:t>You have got</a:t>
            </a:r>
            <a:endParaRPr lang="cs-CZ" sz="5400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572000" y="2564904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92D050"/>
                </a:solidFill>
              </a:rPr>
              <a:t>He has got</a:t>
            </a:r>
            <a:endParaRPr lang="cs-CZ" sz="5400" dirty="0">
              <a:solidFill>
                <a:srgbClr val="92D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572000" y="3284984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She has got</a:t>
            </a:r>
            <a:endParaRPr lang="cs-CZ" sz="5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44008" y="4077072"/>
            <a:ext cx="27912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chemeClr val="tx2">
                    <a:lumMod val="75000"/>
                  </a:schemeClr>
                </a:solidFill>
              </a:rPr>
              <a:t>It has got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9552" y="2492896"/>
            <a:ext cx="23369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On m</a:t>
            </a:r>
            <a:r>
              <a:rPr lang="cs-CZ" sz="5400" dirty="0" smtClean="0"/>
              <a:t>á</a:t>
            </a:r>
            <a:endParaRPr lang="cs-CZ" sz="5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39552" y="3284984"/>
            <a:ext cx="27408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Ona má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9" y="836712"/>
            <a:ext cx="33843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5400" dirty="0">
                <a:solidFill>
                  <a:srgbClr val="FF0000"/>
                </a:solidFill>
              </a:rPr>
              <a:t>I have got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1" y="2060848"/>
            <a:ext cx="41044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5400" dirty="0">
                <a:solidFill>
                  <a:srgbClr val="00B0F0"/>
                </a:solidFill>
              </a:rPr>
              <a:t>You have got</a:t>
            </a:r>
            <a:endParaRPr lang="cs-CZ" sz="5400" dirty="0">
              <a:solidFill>
                <a:srgbClr val="00B0F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83568" y="3068960"/>
            <a:ext cx="3600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5400" dirty="0">
                <a:solidFill>
                  <a:srgbClr val="92D050"/>
                </a:solidFill>
              </a:rPr>
              <a:t>He has got</a:t>
            </a:r>
            <a:endParaRPr lang="cs-CZ" sz="5400" dirty="0">
              <a:solidFill>
                <a:srgbClr val="92D05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27584" y="3933056"/>
            <a:ext cx="3600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5400" dirty="0">
                <a:solidFill>
                  <a:prstClr val="black"/>
                </a:solidFill>
              </a:rPr>
              <a:t>She has got</a:t>
            </a:r>
            <a:endParaRPr lang="cs-CZ" sz="5400" dirty="0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27584" y="4869160"/>
            <a:ext cx="32403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dirty="0" smtClean="0">
                <a:solidFill>
                  <a:schemeClr val="tx2">
                    <a:lumMod val="75000"/>
                  </a:schemeClr>
                </a:solidFill>
              </a:rPr>
              <a:t>It has got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52120" y="764704"/>
            <a:ext cx="22495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I’ve got</a:t>
            </a:r>
            <a:endParaRPr lang="cs-CZ" sz="5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652120" y="1916832"/>
            <a:ext cx="26880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C00000"/>
                </a:solidFill>
              </a:rPr>
              <a:t>She’s got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868144" y="3068960"/>
            <a:ext cx="24379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B050"/>
                </a:solidFill>
              </a:rPr>
              <a:t>He’s got</a:t>
            </a:r>
            <a:endParaRPr lang="cs-CZ" sz="5400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940152" y="3861048"/>
            <a:ext cx="20932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FF0000"/>
                </a:solidFill>
              </a:rPr>
              <a:t>It’s got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868144" y="4797152"/>
            <a:ext cx="3275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FFFF00"/>
                </a:solidFill>
              </a:rPr>
              <a:t>You’ve got</a:t>
            </a:r>
            <a:endParaRPr lang="cs-CZ" sz="5400" dirty="0">
              <a:solidFill>
                <a:srgbClr val="FFFF00"/>
              </a:solidFill>
            </a:endParaRPr>
          </a:p>
        </p:txBody>
      </p:sp>
      <p:cxnSp>
        <p:nvCxnSpPr>
          <p:cNvPr id="13" name="Přímá spojovací šipka 12"/>
          <p:cNvCxnSpPr>
            <a:endCxn id="7" idx="1"/>
          </p:cNvCxnSpPr>
          <p:nvPr/>
        </p:nvCxnSpPr>
        <p:spPr>
          <a:xfrm flipV="1">
            <a:off x="3779912" y="1226369"/>
            <a:ext cx="1872208" cy="4239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>
            <a:endCxn id="11" idx="1"/>
          </p:cNvCxnSpPr>
          <p:nvPr/>
        </p:nvCxnSpPr>
        <p:spPr>
          <a:xfrm>
            <a:off x="4355976" y="2564904"/>
            <a:ext cx="1512168" cy="269391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>
            <a:endCxn id="9" idx="1"/>
          </p:cNvCxnSpPr>
          <p:nvPr/>
        </p:nvCxnSpPr>
        <p:spPr>
          <a:xfrm flipV="1">
            <a:off x="3995936" y="3530625"/>
            <a:ext cx="1872208" cy="4239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flipV="1">
            <a:off x="4283968" y="2564904"/>
            <a:ext cx="1368152" cy="18722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>
            <a:endCxn id="10" idx="1"/>
          </p:cNvCxnSpPr>
          <p:nvPr/>
        </p:nvCxnSpPr>
        <p:spPr>
          <a:xfrm flipV="1">
            <a:off x="3779912" y="4322713"/>
            <a:ext cx="2160240" cy="105050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836712"/>
            <a:ext cx="14319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Číslo množné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1628800"/>
            <a:ext cx="30299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rgbClr val="FFC000"/>
                </a:solidFill>
              </a:rPr>
              <a:t>My máme</a:t>
            </a:r>
            <a:endParaRPr lang="cs-CZ" sz="5400" dirty="0">
              <a:solidFill>
                <a:srgbClr val="FFC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2852936"/>
            <a:ext cx="27009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rgbClr val="00B0F0"/>
                </a:solidFill>
              </a:rPr>
              <a:t>Vy máte</a:t>
            </a:r>
            <a:endParaRPr lang="cs-CZ" sz="54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87624" y="4077072"/>
            <a:ext cx="25314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Oni mají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72000" y="1556792"/>
            <a:ext cx="43350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chemeClr val="accent1">
                    <a:lumMod val="75000"/>
                  </a:schemeClr>
                </a:solidFill>
              </a:rPr>
              <a:t>We have got</a:t>
            </a:r>
            <a:endParaRPr lang="cs-CZ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572000" y="2708920"/>
            <a:ext cx="44880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B050"/>
                </a:solidFill>
              </a:rPr>
              <a:t>You have got</a:t>
            </a:r>
            <a:endParaRPr lang="cs-CZ" sz="5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72000" y="4005064"/>
            <a:ext cx="43967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They have got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7" y="1052736"/>
            <a:ext cx="417646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5400" dirty="0">
                <a:solidFill>
                  <a:srgbClr val="4F81BD">
                    <a:lumMod val="75000"/>
                  </a:srgbClr>
                </a:solidFill>
              </a:rPr>
              <a:t>We have got</a:t>
            </a:r>
            <a:endParaRPr lang="cs-CZ" sz="5400" dirty="0">
              <a:solidFill>
                <a:srgbClr val="4F81BD">
                  <a:lumMod val="75000"/>
                </a:srgb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27585" y="2564904"/>
            <a:ext cx="3888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5400" dirty="0">
                <a:solidFill>
                  <a:srgbClr val="00B050"/>
                </a:solidFill>
              </a:rPr>
              <a:t>You have got</a:t>
            </a:r>
            <a:endParaRPr lang="cs-CZ" sz="5400" dirty="0"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27585" y="3933056"/>
            <a:ext cx="4536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5400" dirty="0">
                <a:solidFill>
                  <a:prstClr val="black"/>
                </a:solidFill>
              </a:rPr>
              <a:t>They have got</a:t>
            </a:r>
            <a:endParaRPr lang="cs-CZ" sz="54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508104" y="1052736"/>
            <a:ext cx="34523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FF0000"/>
                </a:solidFill>
              </a:rPr>
              <a:t>They’ve got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52120" y="2564904"/>
            <a:ext cx="30096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7030A0"/>
                </a:solidFill>
              </a:rPr>
              <a:t>We’ve got</a:t>
            </a:r>
            <a:endParaRPr lang="cs-CZ" sz="5400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24128" y="3861048"/>
            <a:ext cx="3240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FFC000"/>
                </a:solidFill>
              </a:rPr>
              <a:t>You’ve got</a:t>
            </a:r>
            <a:endParaRPr lang="cs-CZ" sz="5400" dirty="0">
              <a:solidFill>
                <a:srgbClr val="FFC000"/>
              </a:solidFill>
            </a:endParaRPr>
          </a:p>
        </p:txBody>
      </p:sp>
      <p:cxnSp>
        <p:nvCxnSpPr>
          <p:cNvPr id="9" name="Přímá spojovací šipka 8"/>
          <p:cNvCxnSpPr>
            <a:endCxn id="6" idx="1"/>
          </p:cNvCxnSpPr>
          <p:nvPr/>
        </p:nvCxnSpPr>
        <p:spPr>
          <a:xfrm>
            <a:off x="4499992" y="1628800"/>
            <a:ext cx="1152128" cy="139776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>
            <a:stCxn id="3" idx="3"/>
            <a:endCxn id="7" idx="1"/>
          </p:cNvCxnSpPr>
          <p:nvPr/>
        </p:nvCxnSpPr>
        <p:spPr>
          <a:xfrm>
            <a:off x="4716017" y="3026569"/>
            <a:ext cx="1008111" cy="12961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V="1">
            <a:off x="4932040" y="1772816"/>
            <a:ext cx="720080" cy="25922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88640"/>
            <a:ext cx="1258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Doplň věty: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692696"/>
            <a:ext cx="849842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I………………………………..a skateboard.</a:t>
            </a:r>
          </a:p>
          <a:p>
            <a:r>
              <a:rPr lang="en-US" sz="4000" dirty="0" smtClean="0"/>
              <a:t>She……………………………..a new skirt.</a:t>
            </a:r>
          </a:p>
          <a:p>
            <a:r>
              <a:rPr lang="en-US" sz="4000" dirty="0" smtClean="0"/>
              <a:t>We………………………………..an old car.</a:t>
            </a:r>
          </a:p>
          <a:p>
            <a:r>
              <a:rPr lang="en-US" sz="4000" dirty="0" smtClean="0"/>
              <a:t>My brother……………………a red bike.</a:t>
            </a:r>
          </a:p>
          <a:p>
            <a:r>
              <a:rPr lang="en-US" sz="4000" dirty="0" smtClean="0"/>
              <a:t>I and you………………………new jeans.</a:t>
            </a:r>
          </a:p>
          <a:p>
            <a:r>
              <a:rPr lang="en-US" sz="4000" dirty="0" smtClean="0"/>
              <a:t>Their dogs……………………… a blue ball.</a:t>
            </a:r>
          </a:p>
          <a:p>
            <a:r>
              <a:rPr lang="en-US" sz="4000" dirty="0" smtClean="0"/>
              <a:t>Susan………………………………fifty CDs.</a:t>
            </a:r>
          </a:p>
          <a:p>
            <a:r>
              <a:rPr lang="en-US" sz="4000" dirty="0" smtClean="0"/>
              <a:t>Jack……………………………..two sisters.</a:t>
            </a:r>
          </a:p>
          <a:p>
            <a:r>
              <a:rPr lang="en-US" sz="4000" dirty="0" smtClean="0"/>
              <a:t>They……………………………a big house.</a:t>
            </a:r>
            <a:endParaRPr lang="cs-CZ" sz="4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404664"/>
            <a:ext cx="9400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Řešení:</a:t>
            </a:r>
            <a:endParaRPr lang="cs-CZ" sz="2000" dirty="0"/>
          </a:p>
        </p:txBody>
      </p:sp>
      <p:sp>
        <p:nvSpPr>
          <p:cNvPr id="3" name="Obdélník 2"/>
          <p:cNvSpPr/>
          <p:nvPr/>
        </p:nvSpPr>
        <p:spPr>
          <a:xfrm>
            <a:off x="251520" y="836713"/>
            <a:ext cx="871296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000" dirty="0" smtClean="0">
                <a:solidFill>
                  <a:prstClr val="black"/>
                </a:solidFill>
              </a:rPr>
              <a:t>I…</a:t>
            </a:r>
            <a:r>
              <a:rPr lang="en-US" sz="4000" dirty="0" smtClean="0">
                <a:solidFill>
                  <a:srgbClr val="FF0000"/>
                </a:solidFill>
              </a:rPr>
              <a:t>have got</a:t>
            </a:r>
            <a:r>
              <a:rPr lang="en-US" sz="4000" dirty="0" smtClean="0">
                <a:solidFill>
                  <a:prstClr val="black"/>
                </a:solidFill>
              </a:rPr>
              <a:t>..</a:t>
            </a:r>
            <a:r>
              <a:rPr lang="en-US" sz="4000" dirty="0" smtClean="0">
                <a:solidFill>
                  <a:prstClr val="black"/>
                </a:solidFill>
              </a:rPr>
              <a:t>a skateboard.</a:t>
            </a:r>
          </a:p>
          <a:p>
            <a:pPr lvl="0"/>
            <a:r>
              <a:rPr lang="en-US" sz="4000" dirty="0" smtClean="0">
                <a:solidFill>
                  <a:prstClr val="black"/>
                </a:solidFill>
              </a:rPr>
              <a:t>She</a:t>
            </a:r>
            <a:r>
              <a:rPr lang="en-US" sz="4000" dirty="0" smtClean="0">
                <a:solidFill>
                  <a:prstClr val="black"/>
                </a:solidFill>
              </a:rPr>
              <a:t>……</a:t>
            </a:r>
            <a:r>
              <a:rPr lang="en-US" sz="4000" dirty="0" smtClean="0">
                <a:solidFill>
                  <a:srgbClr val="FFFF00"/>
                </a:solidFill>
              </a:rPr>
              <a:t>has got</a:t>
            </a:r>
            <a:r>
              <a:rPr lang="en-US" sz="4000" dirty="0" smtClean="0">
                <a:solidFill>
                  <a:prstClr val="black"/>
                </a:solidFill>
              </a:rPr>
              <a:t>…………………..</a:t>
            </a:r>
            <a:r>
              <a:rPr lang="en-US" sz="4000" dirty="0" smtClean="0">
                <a:solidFill>
                  <a:prstClr val="black"/>
                </a:solidFill>
              </a:rPr>
              <a:t>a new skirt.</a:t>
            </a:r>
          </a:p>
          <a:p>
            <a:pPr lvl="0"/>
            <a:r>
              <a:rPr lang="en-US" sz="4000" dirty="0" smtClean="0">
                <a:solidFill>
                  <a:prstClr val="black"/>
                </a:solidFill>
              </a:rPr>
              <a:t>We</a:t>
            </a:r>
            <a:r>
              <a:rPr lang="en-US" sz="4000" dirty="0" smtClean="0">
                <a:solidFill>
                  <a:prstClr val="black"/>
                </a:solidFill>
              </a:rPr>
              <a:t>………</a:t>
            </a:r>
            <a:r>
              <a:rPr lang="en-US" sz="4000" dirty="0" smtClean="0">
                <a:solidFill>
                  <a:srgbClr val="FF0000"/>
                </a:solidFill>
              </a:rPr>
              <a:t>have got</a:t>
            </a:r>
            <a:r>
              <a:rPr lang="en-US" sz="4000" dirty="0" smtClean="0">
                <a:solidFill>
                  <a:prstClr val="black"/>
                </a:solidFill>
              </a:rPr>
              <a:t>…………..</a:t>
            </a:r>
            <a:r>
              <a:rPr lang="en-US" sz="4000" dirty="0" smtClean="0">
                <a:solidFill>
                  <a:prstClr val="black"/>
                </a:solidFill>
              </a:rPr>
              <a:t>an old car.</a:t>
            </a:r>
          </a:p>
          <a:p>
            <a:pPr lvl="0"/>
            <a:r>
              <a:rPr lang="en-US" sz="4000" dirty="0" smtClean="0">
                <a:solidFill>
                  <a:prstClr val="black"/>
                </a:solidFill>
              </a:rPr>
              <a:t>My brother</a:t>
            </a:r>
            <a:r>
              <a:rPr lang="en-US" sz="4000" dirty="0" smtClean="0">
                <a:solidFill>
                  <a:prstClr val="black"/>
                </a:solidFill>
              </a:rPr>
              <a:t>……</a:t>
            </a:r>
            <a:r>
              <a:rPr lang="en-US" sz="4000" dirty="0" smtClean="0">
                <a:solidFill>
                  <a:srgbClr val="FFFF00"/>
                </a:solidFill>
              </a:rPr>
              <a:t> has got </a:t>
            </a:r>
            <a:r>
              <a:rPr lang="en-US" sz="4000" dirty="0" smtClean="0">
                <a:solidFill>
                  <a:prstClr val="black"/>
                </a:solidFill>
              </a:rPr>
              <a:t>…………</a:t>
            </a:r>
            <a:r>
              <a:rPr lang="en-US" sz="4000" dirty="0" smtClean="0">
                <a:solidFill>
                  <a:prstClr val="black"/>
                </a:solidFill>
              </a:rPr>
              <a:t>a red bike.</a:t>
            </a:r>
          </a:p>
          <a:p>
            <a:pPr lvl="0"/>
            <a:r>
              <a:rPr lang="en-US" sz="4000" dirty="0" smtClean="0">
                <a:solidFill>
                  <a:prstClr val="black"/>
                </a:solidFill>
              </a:rPr>
              <a:t>I and </a:t>
            </a:r>
            <a:r>
              <a:rPr lang="en-US" sz="4000" dirty="0" smtClean="0">
                <a:solidFill>
                  <a:prstClr val="black"/>
                </a:solidFill>
              </a:rPr>
              <a:t>you…</a:t>
            </a:r>
            <a:r>
              <a:rPr lang="en-US" sz="4000" dirty="0" smtClean="0">
                <a:solidFill>
                  <a:srgbClr val="FF0000"/>
                </a:solidFill>
              </a:rPr>
              <a:t>have got</a:t>
            </a:r>
            <a:r>
              <a:rPr lang="en-US" sz="4000" dirty="0" smtClean="0">
                <a:solidFill>
                  <a:prstClr val="black"/>
                </a:solidFill>
              </a:rPr>
              <a:t>……………</a:t>
            </a:r>
            <a:r>
              <a:rPr lang="en-US" sz="4000" dirty="0" smtClean="0">
                <a:solidFill>
                  <a:prstClr val="black"/>
                </a:solidFill>
              </a:rPr>
              <a:t>new jeans.</a:t>
            </a:r>
          </a:p>
          <a:p>
            <a:pPr lvl="0"/>
            <a:r>
              <a:rPr lang="en-US" sz="4000" dirty="0" smtClean="0">
                <a:solidFill>
                  <a:prstClr val="black"/>
                </a:solidFill>
              </a:rPr>
              <a:t>Their dogs</a:t>
            </a:r>
            <a:r>
              <a:rPr lang="en-US" sz="4000" dirty="0" smtClean="0">
                <a:solidFill>
                  <a:prstClr val="black"/>
                </a:solidFill>
              </a:rPr>
              <a:t>……</a:t>
            </a:r>
            <a:r>
              <a:rPr lang="en-US" sz="4000" dirty="0" smtClean="0">
                <a:solidFill>
                  <a:srgbClr val="FF0000"/>
                </a:solidFill>
              </a:rPr>
              <a:t>have got</a:t>
            </a:r>
            <a:r>
              <a:rPr lang="en-US" sz="4000" dirty="0" smtClean="0">
                <a:solidFill>
                  <a:prstClr val="black"/>
                </a:solidFill>
              </a:rPr>
              <a:t>………… </a:t>
            </a:r>
            <a:r>
              <a:rPr lang="en-US" sz="4000" dirty="0" smtClean="0">
                <a:solidFill>
                  <a:prstClr val="black"/>
                </a:solidFill>
              </a:rPr>
              <a:t>a blue ball.</a:t>
            </a:r>
          </a:p>
          <a:p>
            <a:pPr lvl="0"/>
            <a:r>
              <a:rPr lang="en-US" sz="4000" dirty="0" smtClean="0">
                <a:solidFill>
                  <a:prstClr val="black"/>
                </a:solidFill>
              </a:rPr>
              <a:t>Susan</a:t>
            </a:r>
            <a:r>
              <a:rPr lang="en-US" sz="4000" dirty="0" smtClean="0">
                <a:solidFill>
                  <a:prstClr val="black"/>
                </a:solidFill>
              </a:rPr>
              <a:t>…………</a:t>
            </a:r>
            <a:r>
              <a:rPr lang="en-US" sz="4000" dirty="0" smtClean="0">
                <a:solidFill>
                  <a:srgbClr val="FFFF00"/>
                </a:solidFill>
              </a:rPr>
              <a:t> has got </a:t>
            </a:r>
            <a:r>
              <a:rPr lang="en-US" sz="4000" dirty="0" smtClean="0">
                <a:solidFill>
                  <a:prstClr val="black"/>
                </a:solidFill>
              </a:rPr>
              <a:t>………………</a:t>
            </a:r>
            <a:r>
              <a:rPr lang="en-US" sz="4000" dirty="0" smtClean="0">
                <a:solidFill>
                  <a:prstClr val="black"/>
                </a:solidFill>
              </a:rPr>
              <a:t>fifty CDs.</a:t>
            </a:r>
          </a:p>
          <a:p>
            <a:pPr lvl="0"/>
            <a:r>
              <a:rPr lang="en-US" sz="4000" dirty="0" smtClean="0">
                <a:solidFill>
                  <a:prstClr val="black"/>
                </a:solidFill>
              </a:rPr>
              <a:t>Jack</a:t>
            </a:r>
            <a:r>
              <a:rPr lang="en-US" sz="4000" dirty="0" smtClean="0">
                <a:solidFill>
                  <a:prstClr val="black"/>
                </a:solidFill>
              </a:rPr>
              <a:t>……</a:t>
            </a:r>
            <a:r>
              <a:rPr lang="en-US" sz="4000" dirty="0" smtClean="0">
                <a:solidFill>
                  <a:srgbClr val="FFFF00"/>
                </a:solidFill>
              </a:rPr>
              <a:t> has got </a:t>
            </a:r>
            <a:r>
              <a:rPr lang="en-US" sz="4000" dirty="0" smtClean="0">
                <a:solidFill>
                  <a:prstClr val="black"/>
                </a:solidFill>
              </a:rPr>
              <a:t>…………………..</a:t>
            </a:r>
            <a:r>
              <a:rPr lang="en-US" sz="4000" dirty="0" smtClean="0">
                <a:solidFill>
                  <a:prstClr val="black"/>
                </a:solidFill>
              </a:rPr>
              <a:t>two sisters.</a:t>
            </a:r>
          </a:p>
          <a:p>
            <a:pPr lvl="0"/>
            <a:r>
              <a:rPr lang="en-US" sz="4000" dirty="0" smtClean="0">
                <a:solidFill>
                  <a:prstClr val="black"/>
                </a:solidFill>
              </a:rPr>
              <a:t>They</a:t>
            </a:r>
            <a:r>
              <a:rPr lang="en-US" sz="4000" dirty="0" smtClean="0">
                <a:solidFill>
                  <a:prstClr val="black"/>
                </a:solidFill>
              </a:rPr>
              <a:t>………</a:t>
            </a:r>
            <a:r>
              <a:rPr lang="en-US" sz="4000" dirty="0" smtClean="0">
                <a:solidFill>
                  <a:srgbClr val="FF0000"/>
                </a:solidFill>
              </a:rPr>
              <a:t>have got</a:t>
            </a:r>
            <a:r>
              <a:rPr lang="en-US" sz="4000" dirty="0" smtClean="0">
                <a:solidFill>
                  <a:prstClr val="black"/>
                </a:solidFill>
              </a:rPr>
              <a:t>……………</a:t>
            </a:r>
            <a:r>
              <a:rPr lang="en-US" sz="4000" dirty="0" smtClean="0">
                <a:solidFill>
                  <a:prstClr val="black"/>
                </a:solidFill>
              </a:rPr>
              <a:t>a big house.</a:t>
            </a:r>
            <a:endParaRPr lang="cs-CZ" sz="4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295</Words>
  <Application>Microsoft Office PowerPoint</Application>
  <PresentationFormat>Předvádění na obrazovce (4:3)</PresentationFormat>
  <Paragraphs>77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Sloveso mít</dc:title>
  <dc:creator>OEM</dc:creator>
  <cp:lastModifiedBy>OEM</cp:lastModifiedBy>
  <cp:revision>10</cp:revision>
  <dcterms:created xsi:type="dcterms:W3CDTF">2012-11-29T16:57:39Z</dcterms:created>
  <dcterms:modified xsi:type="dcterms:W3CDTF">2013-03-19T17:43:04Z</dcterms:modified>
</cp:coreProperties>
</file>