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VY_12_INOVACE_12_Hmotnost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Hmotnost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927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VY_12_INOVACE_12_Hmotnost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Hmotnost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80434D-5613-4AAA-8028-75C3A1F4E5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803282-7D81-41E8-BEA8-7B5E7EFBD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856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vedou diskusi k obrázkům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803282-7D81-41E8-BEA8-7B5E7EFBD349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Žáci</a:t>
            </a:r>
            <a:r>
              <a:rPr lang="cs-CZ" baseline="0" smtClean="0"/>
              <a:t> pod </a:t>
            </a:r>
            <a:r>
              <a:rPr lang="cs-CZ" baseline="0" dirty="0" smtClean="0"/>
              <a:t>vedením učitele odpoví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803282-7D81-41E8-BEA8-7B5E7EFBD349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3660675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měřidla – různé </a:t>
            </a:r>
            <a:r>
              <a:rPr lang="cs-CZ" dirty="0" smtClean="0"/>
              <a:t>váhy.</a:t>
            </a:r>
            <a:endParaRPr lang="cs-CZ" dirty="0" smtClean="0"/>
          </a:p>
          <a:p>
            <a:r>
              <a:rPr lang="cs-CZ" dirty="0" smtClean="0"/>
              <a:t>Tento materiál slouží jako prezentace nově probíraného učiva, nebo ho lze využít v rámci opakování.</a:t>
            </a:r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získají informace, které musí znát o hmotnosti a převodů jednotek </a:t>
            </a:r>
            <a:r>
              <a:rPr lang="cs-CZ" dirty="0" smtClean="0"/>
              <a:t>hmotnosti.</a:t>
            </a:r>
            <a:endParaRPr lang="cs-CZ" dirty="0" smtClean="0"/>
          </a:p>
          <a:p>
            <a:r>
              <a:rPr lang="cs-CZ" dirty="0" smtClean="0"/>
              <a:t>Poznámky si zapíší do </a:t>
            </a:r>
            <a:r>
              <a:rPr lang="cs-CZ" dirty="0" smtClean="0"/>
              <a:t>sešitu.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Hmotnost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Základní </a:t>
            </a:r>
            <a:r>
              <a:rPr lang="cs-CZ" sz="2800" dirty="0" smtClean="0"/>
              <a:t>jednotka kilogram = </a:t>
            </a:r>
            <a:r>
              <a:rPr lang="cs-CZ" sz="2800" dirty="0" smtClean="0"/>
              <a:t>1 kg.</a:t>
            </a: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Měříme </a:t>
            </a:r>
            <a:r>
              <a:rPr lang="cs-CZ" sz="2800" dirty="0" smtClean="0"/>
              <a:t>vahami (osobní, kuchyňské, obchodní, </a:t>
            </a:r>
            <a:r>
              <a:rPr lang="cs-CZ" sz="2800" dirty="0" smtClean="0"/>
              <a:t>……)</a:t>
            </a:r>
          </a:p>
          <a:p>
            <a:pPr>
              <a:buFontTx/>
              <a:buChar char="-"/>
            </a:pPr>
            <a:r>
              <a:rPr lang="cs-CZ" sz="2800" dirty="0" smtClean="0"/>
              <a:t>Další </a:t>
            </a:r>
            <a:r>
              <a:rPr lang="cs-CZ" sz="2800" dirty="0" smtClean="0"/>
              <a:t>jednotky jsou: dekagram = </a:t>
            </a:r>
            <a:r>
              <a:rPr lang="cs-CZ" sz="2800" dirty="0" smtClean="0"/>
              <a:t>1 dkg</a:t>
            </a:r>
            <a:r>
              <a:rPr lang="cs-CZ" sz="2800" dirty="0" smtClean="0"/>
              <a:t>, gram = </a:t>
            </a:r>
            <a:r>
              <a:rPr lang="cs-CZ" sz="2800" dirty="0" smtClean="0"/>
              <a:t>1 g</a:t>
            </a:r>
            <a:r>
              <a:rPr lang="cs-CZ" sz="2800" dirty="0" smtClean="0"/>
              <a:t>, tuna = </a:t>
            </a:r>
            <a:r>
              <a:rPr lang="cs-CZ" sz="2800" dirty="0" smtClean="0"/>
              <a:t>1 t.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Převody jednotek:</a:t>
            </a:r>
            <a:br>
              <a:rPr lang="cs-CZ" sz="2800" dirty="0" smtClean="0"/>
            </a:br>
            <a:r>
              <a:rPr lang="cs-CZ" sz="2800" dirty="0" smtClean="0"/>
              <a:t>1 kg </a:t>
            </a:r>
            <a:r>
              <a:rPr lang="cs-CZ" sz="2800" dirty="0" smtClean="0"/>
              <a:t>= </a:t>
            </a:r>
            <a:r>
              <a:rPr lang="cs-CZ" sz="2800" dirty="0" smtClean="0"/>
              <a:t>1000 g</a:t>
            </a:r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Popiš, co je na obrázcích a co mají společného s </a:t>
            </a:r>
            <a:r>
              <a:rPr lang="cs-CZ" dirty="0" smtClean="0"/>
              <a:t>hmotností.</a:t>
            </a:r>
            <a:endParaRPr lang="cs-CZ" dirty="0"/>
          </a:p>
        </p:txBody>
      </p:sp>
      <p:pic>
        <p:nvPicPr>
          <p:cNvPr id="1026" name="Picture 2" descr="C:\Users\Steflova\AppData\Local\Microsoft\Windows\Temporary Internet Files\Content.IE5\WAWZ4KQA\MP900422208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428737"/>
            <a:ext cx="1810646" cy="2714644"/>
          </a:xfrm>
          <a:prstGeom prst="rect">
            <a:avLst/>
          </a:prstGeom>
          <a:noFill/>
        </p:spPr>
      </p:pic>
      <p:pic>
        <p:nvPicPr>
          <p:cNvPr id="1028" name="Picture 4" descr="C:\Users\Steflova\AppData\Local\Microsoft\Windows\Temporary Internet Files\Content.IE5\WPV63YJS\MP9004221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1535970"/>
            <a:ext cx="1572736" cy="2357953"/>
          </a:xfrm>
          <a:prstGeom prst="rect">
            <a:avLst/>
          </a:prstGeom>
          <a:noFill/>
        </p:spPr>
      </p:pic>
      <p:pic>
        <p:nvPicPr>
          <p:cNvPr id="1029" name="Picture 5" descr="C:\Users\Steflova\AppData\Local\Microsoft\Windows\Temporary Internet Files\Content.IE5\WAWZ4KQA\MC9004131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4304307"/>
            <a:ext cx="2253656" cy="2125089"/>
          </a:xfrm>
          <a:prstGeom prst="rect">
            <a:avLst/>
          </a:prstGeom>
          <a:noFill/>
        </p:spPr>
      </p:pic>
      <p:pic>
        <p:nvPicPr>
          <p:cNvPr id="1030" name="Picture 6" descr="C:\Users\Steflova\AppData\Local\Microsoft\Windows\Temporary Internet Files\Content.IE5\8L5RCFQ0\MC90032337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64520" y="4309522"/>
            <a:ext cx="1879446" cy="2119874"/>
          </a:xfrm>
          <a:prstGeom prst="rect">
            <a:avLst/>
          </a:prstGeom>
          <a:noFill/>
        </p:spPr>
      </p:pic>
      <p:pic>
        <p:nvPicPr>
          <p:cNvPr id="3" name="Picture 2" descr="C:\Users\Steflova\AppData\Local\Microsoft\Windows\Temporary Internet Files\Content.IE5\WPV63YJS\MP90038523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60086" y="1571612"/>
            <a:ext cx="1755318" cy="2457445"/>
          </a:xfrm>
          <a:prstGeom prst="rect">
            <a:avLst/>
          </a:prstGeom>
          <a:noFill/>
        </p:spPr>
      </p:pic>
      <p:pic>
        <p:nvPicPr>
          <p:cNvPr id="10" name="Picture 2" descr="C:\Users\Steflova\AppData\Local\Microsoft\Windows\Temporary Internet Files\Content.IE5\WAWZ4KQA\MP90034169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86050" y="1428736"/>
            <a:ext cx="1916053" cy="26860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co se tyto váhy používají?</a:t>
            </a:r>
            <a:endParaRPr lang="cs-CZ" dirty="0"/>
          </a:p>
        </p:txBody>
      </p:sp>
      <p:pic>
        <p:nvPicPr>
          <p:cNvPr id="4" name="Picture 3" descr="C:\Users\Steflova\AppData\Local\Microsoft\Windows\Temporary Internet Files\Content.IE5\2P21ZRHY\MP90040285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171</Words>
  <Application>Microsoft Office PowerPoint</Application>
  <PresentationFormat>Předvádění na obrazovce (4:3)</PresentationFormat>
  <Paragraphs>25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Hmotnost</vt:lpstr>
      <vt:lpstr>Popiš, co je na obrázcích a co mají společného s hmotností.</vt:lpstr>
      <vt:lpstr>Na co se tyto váhy používají?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13</cp:revision>
  <dcterms:created xsi:type="dcterms:W3CDTF">2011-08-21T15:31:45Z</dcterms:created>
  <dcterms:modified xsi:type="dcterms:W3CDTF">2012-03-12T22:54:52Z</dcterms:modified>
</cp:coreProperties>
</file>