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61" r:id="rId3"/>
    <p:sldId id="263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1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#1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VY_32_INOVACE_03_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NETVOŘICE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IRENA PŘEUČILOVÁ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TVRDÉ A MĚKKÉ SOUHLÁSKY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smtClean="0"/>
            <a:t>ČÍSLO PROJEKTU:OPVK 1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 custLinFactNeighborX="1253" custLinFactNeighborY="-2021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D71AA702-881B-4C96-8E9B-DE42084BDD49}" type="presOf" srcId="{D8197B8C-B260-4A16-BDF4-0947B075E274}" destId="{5A5FFA88-C948-4069-8E93-59FA12366E83}" srcOrd="1" destOrd="0" presId="urn:microsoft.com/office/officeart/2005/8/layout/target3"/>
    <dgm:cxn modelId="{0EF1A380-107A-4423-8FC8-89E78BAF3997}" type="presOf" srcId="{D1B46980-6531-4606-95E6-44980827E919}" destId="{2BE915AB-18AA-4053-B92C-3BFC9ED204BB}" srcOrd="1" destOrd="0" presId="urn:microsoft.com/office/officeart/2005/8/layout/target3"/>
    <dgm:cxn modelId="{8172EFE2-E943-417B-9BE3-9C7B1351FA2E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4AB65400-5823-4451-8D4A-B8F3E0B8456E}" type="presOf" srcId="{4C35D32F-0EAB-4CD7-82EE-45574DC2A586}" destId="{890E4F0B-2866-4A3F-A3C7-2A14B1797930}" srcOrd="1" destOrd="0" presId="urn:microsoft.com/office/officeart/2005/8/layout/target3"/>
    <dgm:cxn modelId="{05E5FDA8-2BB8-41E9-9294-2F02CBDED49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1EA88E1-AF27-483B-B0A4-B80F7EB115ED}" type="presOf" srcId="{D1D4F407-5343-4D3F-B5B9-D407B03CAEB4}" destId="{D005CE8C-CC26-4C3E-AC11-E15060ECD759}" srcOrd="0" destOrd="0" presId="urn:microsoft.com/office/officeart/2005/8/layout/target3"/>
    <dgm:cxn modelId="{CD0967B4-90EC-4105-81B6-A9159C8EBCD4}" type="presOf" srcId="{B651F6E3-6281-48DB-9319-2AEAFDAE7572}" destId="{619D679B-A015-4ECF-8348-D1034C574F40}" srcOrd="0" destOrd="0" presId="urn:microsoft.com/office/officeart/2005/8/layout/target3"/>
    <dgm:cxn modelId="{9AD810E8-084C-4C91-BE2C-13885ADC6474}" type="presOf" srcId="{D1B46980-6531-4606-95E6-44980827E919}" destId="{6140AFEC-043D-4C43-A2F9-D0F5331DF3A3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0DA6D1-5080-418B-8C72-5DC5EBDA1D61}" type="presOf" srcId="{4C35D32F-0EAB-4CD7-82EE-45574DC2A586}" destId="{8BEBB6EC-1DAA-4CAC-8A25-BC0FCBD5DBD5}" srcOrd="0" destOrd="0" presId="urn:microsoft.com/office/officeart/2005/8/layout/target3"/>
    <dgm:cxn modelId="{FFA3319D-42CC-4D97-9E32-1A59E6DA3D29}" type="presOf" srcId="{D8197B8C-B260-4A16-BDF4-0947B075E274}" destId="{25B08C86-7E15-44DC-BE7F-FFB55DD49D12}" srcOrd="0" destOrd="0" presId="urn:microsoft.com/office/officeart/2005/8/layout/target3"/>
    <dgm:cxn modelId="{26D92172-AD9D-4318-8483-F9FE4EECDA03}" type="presOf" srcId="{B651F6E3-6281-48DB-9319-2AEAFDAE7572}" destId="{6BB5E863-4638-4E1D-BFDE-399D028AC4ED}" srcOrd="1" destOrd="0" presId="urn:microsoft.com/office/officeart/2005/8/layout/target3"/>
    <dgm:cxn modelId="{78F7046C-6FC5-41D2-862F-91FF4399BD48}" type="presParOf" srcId="{333A1088-737F-45CB-B68E-254E46348037}" destId="{F5ABB229-8D3B-4694-996A-96F23CF14429}" srcOrd="0" destOrd="0" presId="urn:microsoft.com/office/officeart/2005/8/layout/target3"/>
    <dgm:cxn modelId="{65933E1C-1B91-45EB-B9E6-F2AF6234F053}" type="presParOf" srcId="{333A1088-737F-45CB-B68E-254E46348037}" destId="{F41139FD-01EE-4571-8B17-4FB00FC51163}" srcOrd="1" destOrd="0" presId="urn:microsoft.com/office/officeart/2005/8/layout/target3"/>
    <dgm:cxn modelId="{B017FED8-10CC-45D0-B950-26124CBFA6C3}" type="presParOf" srcId="{333A1088-737F-45CB-B68E-254E46348037}" destId="{D005CE8C-CC26-4C3E-AC11-E15060ECD759}" srcOrd="2" destOrd="0" presId="urn:microsoft.com/office/officeart/2005/8/layout/target3"/>
    <dgm:cxn modelId="{215F3C24-4317-44E6-A990-80D3A39985FF}" type="presParOf" srcId="{333A1088-737F-45CB-B68E-254E46348037}" destId="{2C702D82-9B77-49B7-9568-BB8EB47C3372}" srcOrd="3" destOrd="0" presId="urn:microsoft.com/office/officeart/2005/8/layout/target3"/>
    <dgm:cxn modelId="{78DF777F-E871-4B5F-A63D-138251C221D3}" type="presParOf" srcId="{333A1088-737F-45CB-B68E-254E46348037}" destId="{A52A0455-90FF-4808-ABD0-F02540D31D5A}" srcOrd="4" destOrd="0" presId="urn:microsoft.com/office/officeart/2005/8/layout/target3"/>
    <dgm:cxn modelId="{93891DDC-F04D-4E70-A837-82AE6404425B}" type="presParOf" srcId="{333A1088-737F-45CB-B68E-254E46348037}" destId="{6140AFEC-043D-4C43-A2F9-D0F5331DF3A3}" srcOrd="5" destOrd="0" presId="urn:microsoft.com/office/officeart/2005/8/layout/target3"/>
    <dgm:cxn modelId="{5833A941-D343-4C8B-858D-63F961E1C643}" type="presParOf" srcId="{333A1088-737F-45CB-B68E-254E46348037}" destId="{9358AC05-5D7D-4327-9F80-1AD486AEA664}" srcOrd="6" destOrd="0" presId="urn:microsoft.com/office/officeart/2005/8/layout/target3"/>
    <dgm:cxn modelId="{C520794A-4538-4F47-B3E4-FA4B52A940EE}" type="presParOf" srcId="{333A1088-737F-45CB-B68E-254E46348037}" destId="{313FC574-E1CD-4FB4-B054-0B805CE0447D}" srcOrd="7" destOrd="0" presId="urn:microsoft.com/office/officeart/2005/8/layout/target3"/>
    <dgm:cxn modelId="{B8963F1D-E44B-413F-9530-662AAB4B9CA7}" type="presParOf" srcId="{333A1088-737F-45CB-B68E-254E46348037}" destId="{619D679B-A015-4ECF-8348-D1034C574F40}" srcOrd="8" destOrd="0" presId="urn:microsoft.com/office/officeart/2005/8/layout/target3"/>
    <dgm:cxn modelId="{23A7F5FE-99D8-4748-9756-13CB23B17E2C}" type="presParOf" srcId="{333A1088-737F-45CB-B68E-254E46348037}" destId="{322283A8-4A27-4CDA-BAE3-F381106A9174}" srcOrd="9" destOrd="0" presId="urn:microsoft.com/office/officeart/2005/8/layout/target3"/>
    <dgm:cxn modelId="{8DBF7946-1A25-43E3-9550-1F32515498A1}" type="presParOf" srcId="{333A1088-737F-45CB-B68E-254E46348037}" destId="{FFC9F71D-1B4F-4AD9-A4A6-86ADEFC8AF5C}" srcOrd="10" destOrd="0" presId="urn:microsoft.com/office/officeart/2005/8/layout/target3"/>
    <dgm:cxn modelId="{B9639762-8A37-4F3F-93DC-AEB4AABD482E}" type="presParOf" srcId="{333A1088-737F-45CB-B68E-254E46348037}" destId="{25B08C86-7E15-44DC-BE7F-FFB55DD49D12}" srcOrd="11" destOrd="0" presId="urn:microsoft.com/office/officeart/2005/8/layout/target3"/>
    <dgm:cxn modelId="{36E908C1-285A-465D-AF22-585B6ACC83F9}" type="presParOf" srcId="{333A1088-737F-45CB-B68E-254E46348037}" destId="{76644BE8-9D7C-4C09-B250-3D10AF48CBB7}" srcOrd="12" destOrd="0" presId="urn:microsoft.com/office/officeart/2005/8/layout/target3"/>
    <dgm:cxn modelId="{1753628A-EB33-433A-8E5D-E8CAEF17D47C}" type="presParOf" srcId="{333A1088-737F-45CB-B68E-254E46348037}" destId="{EE85B701-7295-41C0-BA7A-34D3756A2AE6}" srcOrd="13" destOrd="0" presId="urn:microsoft.com/office/officeart/2005/8/layout/target3"/>
    <dgm:cxn modelId="{96721E87-79F4-4C8F-A64B-AC72FA33D641}" type="presParOf" srcId="{333A1088-737F-45CB-B68E-254E46348037}" destId="{8BEBB6EC-1DAA-4CAC-8A25-BC0FCBD5DBD5}" srcOrd="14" destOrd="0" presId="urn:microsoft.com/office/officeart/2005/8/layout/target3"/>
    <dgm:cxn modelId="{AADD00CA-56A7-4693-AFEE-663707D742C2}" type="presParOf" srcId="{333A1088-737F-45CB-B68E-254E46348037}" destId="{AED2198E-93D5-4001-81B4-73124B309672}" srcOrd="15" destOrd="0" presId="urn:microsoft.com/office/officeart/2005/8/layout/target3"/>
    <dgm:cxn modelId="{DAF5193E-4A4A-4695-AB30-3B511040E864}" type="presParOf" srcId="{333A1088-737F-45CB-B68E-254E46348037}" destId="{2BE915AB-18AA-4053-B92C-3BFC9ED204BB}" srcOrd="16" destOrd="0" presId="urn:microsoft.com/office/officeart/2005/8/layout/target3"/>
    <dgm:cxn modelId="{7B32EF5A-AB26-4DD5-A34F-78A5A0A44013}" type="presParOf" srcId="{333A1088-737F-45CB-B68E-254E46348037}" destId="{6BB5E863-4638-4E1D-BFDE-399D028AC4ED}" srcOrd="17" destOrd="0" presId="urn:microsoft.com/office/officeart/2005/8/layout/target3"/>
    <dgm:cxn modelId="{0CF95CCD-24AC-460F-8ECE-57125B1AE988}" type="presParOf" srcId="{333A1088-737F-45CB-B68E-254E46348037}" destId="{5A5FFA88-C948-4069-8E93-59FA12366E83}" srcOrd="18" destOrd="0" presId="urn:microsoft.com/office/officeart/2005/8/layout/target3"/>
    <dgm:cxn modelId="{AE6A0974-6FB4-443C-948F-B92BB06DB8E5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31922" y="-51489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NETVOŘICE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IRENA PŘEUČILOVÁ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VY_32_INOVACE_03_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TVRDÉ A MĚKKÉ SOUHLÁSKY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smtClean="0"/>
            <a:t>ČÍSLO PROJEKTU:OPVK 1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5F5B4A0-B26A-4471-B464-214E1C80C870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141A5C-AD2A-4CC6-BC61-B4F060F8111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5FFBA0C-15FD-4498-8713-809F51F6331F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AED17A1-22E7-4B50-84E1-B09554161D1A}" type="datetimeFigureOut">
              <a:rPr lang="cs-CZ" smtClean="0"/>
              <a:pPr/>
              <a:t>21.3.2013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6CA04F-2EA0-474E-B497-7A08D2FA9FF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4338" name="Obrázek 4"/>
          <p:cNvPicPr>
            <a:picLocks noChangeAspect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Anotace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sz="2000" dirty="0" smtClean="0"/>
              <a:t>Materiál je určen pro výuku českého jazyka ve 3.ročníku ZŠ</a:t>
            </a:r>
          </a:p>
          <a:p>
            <a:pPr>
              <a:buNone/>
            </a:pPr>
            <a:r>
              <a:rPr lang="cs-CZ" sz="2000" dirty="0" smtClean="0"/>
              <a:t>Obsahuje 2 cvičení na dělení souhlásek na tvrdé a měkké a procvičovací 	  cvičení k tomuto tématu</a:t>
            </a:r>
          </a:p>
          <a:p>
            <a:pPr>
              <a:buNone/>
            </a:pPr>
            <a:r>
              <a:rPr lang="cs-CZ" sz="2000" dirty="0" smtClean="0"/>
              <a:t>Žáci si osvojují a procvičují toto učivo</a:t>
            </a:r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Použité zdroje:</a:t>
            </a:r>
          </a:p>
          <a:p>
            <a:pPr>
              <a:buNone/>
            </a:pPr>
            <a:r>
              <a:rPr lang="cs-CZ" sz="2000" dirty="0" smtClean="0"/>
              <a:t>http://</a:t>
            </a:r>
            <a:r>
              <a:rPr lang="cs-CZ" sz="2000" dirty="0" smtClean="0"/>
              <a:t>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u="sng" dirty="0" smtClean="0"/>
              <a:t>TVRDÉ A MĚKKÉ SOUHLÁSKY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endParaRPr lang="cs-CZ" sz="1800" b="1" dirty="0" smtClean="0"/>
          </a:p>
          <a:p>
            <a:pPr>
              <a:buAutoNum type="arabicPeriod"/>
            </a:pPr>
            <a:r>
              <a:rPr lang="cs-CZ" b="1" dirty="0" smtClean="0"/>
              <a:t>Napiš souhlásky tvrdé: ________________________</a:t>
            </a:r>
          </a:p>
          <a:p>
            <a:pPr>
              <a:buNone/>
            </a:pPr>
            <a:r>
              <a:rPr lang="cs-CZ" b="1" dirty="0" smtClean="0"/>
              <a:t>	Napiš souhlásky měkké: _______________________</a:t>
            </a:r>
          </a:p>
          <a:p>
            <a:pPr>
              <a:buNone/>
            </a:pPr>
            <a:endParaRPr lang="cs-CZ" b="1" dirty="0" smtClean="0"/>
          </a:p>
          <a:p>
            <a:pPr>
              <a:buNone/>
            </a:pPr>
            <a:r>
              <a:rPr lang="cs-CZ" b="1" dirty="0" smtClean="0"/>
              <a:t>2.	Doplň.</a:t>
            </a:r>
          </a:p>
          <a:p>
            <a:pPr>
              <a:buNone/>
            </a:pPr>
            <a:r>
              <a:rPr lang="cs-CZ" b="1" dirty="0" smtClean="0"/>
              <a:t>       Špinavý </a:t>
            </a:r>
            <a:r>
              <a:rPr lang="cs-CZ" b="1" dirty="0" err="1" smtClean="0"/>
              <a:t>sn</a:t>
            </a:r>
            <a:r>
              <a:rPr lang="cs-CZ" b="1" dirty="0" smtClean="0"/>
              <a:t>_h,  milá d_</a:t>
            </a:r>
            <a:r>
              <a:rPr lang="cs-CZ" b="1" dirty="0" err="1" smtClean="0"/>
              <a:t>vka</a:t>
            </a:r>
            <a:r>
              <a:rPr lang="cs-CZ" b="1" dirty="0" smtClean="0"/>
              <a:t>,  krásné </a:t>
            </a:r>
            <a:r>
              <a:rPr lang="cs-CZ" b="1" dirty="0" err="1" smtClean="0"/>
              <a:t>prázdn</a:t>
            </a:r>
            <a:r>
              <a:rPr lang="cs-CZ" b="1" dirty="0" smtClean="0"/>
              <a:t>_n_ ,  </a:t>
            </a:r>
            <a:r>
              <a:rPr lang="cs-CZ" b="1" dirty="0" err="1" smtClean="0"/>
              <a:t>mot</a:t>
            </a:r>
            <a:r>
              <a:rPr lang="cs-CZ" b="1" dirty="0" smtClean="0"/>
              <a:t>_</a:t>
            </a:r>
            <a:r>
              <a:rPr lang="cs-CZ" b="1" dirty="0" err="1" smtClean="0"/>
              <a:t>lí</a:t>
            </a:r>
            <a:r>
              <a:rPr lang="cs-CZ" b="1" dirty="0" smtClean="0"/>
              <a:t> t_</a:t>
            </a:r>
            <a:r>
              <a:rPr lang="cs-CZ" b="1" dirty="0" err="1" smtClean="0"/>
              <a:t>kadla</a:t>
            </a:r>
            <a:r>
              <a:rPr lang="cs-CZ" b="1" dirty="0" smtClean="0"/>
              <a:t>,  c_bule a paž_</a:t>
            </a:r>
            <a:r>
              <a:rPr lang="cs-CZ" b="1" dirty="0" err="1" smtClean="0"/>
              <a:t>tka</a:t>
            </a:r>
            <a:r>
              <a:rPr lang="cs-CZ" b="1" dirty="0" smtClean="0"/>
              <a:t>, </a:t>
            </a:r>
            <a:r>
              <a:rPr lang="cs-CZ" b="1" dirty="0" err="1" smtClean="0"/>
              <a:t>televizn</a:t>
            </a:r>
            <a:r>
              <a:rPr lang="cs-CZ" b="1" dirty="0" smtClean="0"/>
              <a:t>_ novin_,  úzká cest_</a:t>
            </a:r>
            <a:r>
              <a:rPr lang="cs-CZ" b="1" dirty="0" err="1" smtClean="0"/>
              <a:t>čka</a:t>
            </a:r>
            <a:r>
              <a:rPr lang="cs-CZ" b="1" dirty="0" smtClean="0"/>
              <a:t>,  </a:t>
            </a:r>
            <a:r>
              <a:rPr lang="cs-CZ" b="1" dirty="0" err="1" smtClean="0"/>
              <a:t>všechn</a:t>
            </a:r>
            <a:r>
              <a:rPr lang="cs-CZ" b="1" dirty="0" smtClean="0"/>
              <a:t>_ zvon_,  sladké jahod_,  černé n_tě, </a:t>
            </a:r>
            <a:r>
              <a:rPr lang="cs-CZ" b="1" dirty="0" err="1" smtClean="0"/>
              <a:t>dlouh</a:t>
            </a:r>
            <a:r>
              <a:rPr lang="cs-CZ" b="1" dirty="0" smtClean="0"/>
              <a:t>_ t_den,  malá d_</a:t>
            </a:r>
            <a:r>
              <a:rPr lang="cs-CZ" b="1" dirty="0" err="1" smtClean="0"/>
              <a:t>rka</a:t>
            </a:r>
            <a:r>
              <a:rPr lang="cs-CZ" b="1" dirty="0" smtClean="0"/>
              <a:t>,  pracovala v t_</a:t>
            </a:r>
            <a:r>
              <a:rPr lang="cs-CZ" b="1" dirty="0" err="1" smtClean="0"/>
              <a:t>skárně</a:t>
            </a:r>
            <a:r>
              <a:rPr lang="cs-CZ" b="1" dirty="0" smtClean="0"/>
              <a:t>,  těžká </a:t>
            </a:r>
            <a:r>
              <a:rPr lang="cs-CZ" b="1" dirty="0" err="1" smtClean="0"/>
              <a:t>mot</a:t>
            </a:r>
            <a:r>
              <a:rPr lang="cs-CZ" b="1" dirty="0" smtClean="0"/>
              <a:t>_</a:t>
            </a:r>
            <a:r>
              <a:rPr lang="cs-CZ" b="1" dirty="0" err="1" smtClean="0"/>
              <a:t>ka</a:t>
            </a:r>
            <a:r>
              <a:rPr lang="cs-CZ" b="1" dirty="0" smtClean="0"/>
              <a:t>, zralé malin_,  </a:t>
            </a:r>
            <a:r>
              <a:rPr lang="cs-CZ" b="1" dirty="0" err="1" smtClean="0"/>
              <a:t>slun</a:t>
            </a:r>
            <a:r>
              <a:rPr lang="cs-CZ" b="1" dirty="0" smtClean="0"/>
              <a:t>_</a:t>
            </a:r>
            <a:r>
              <a:rPr lang="cs-CZ" b="1" dirty="0" err="1" smtClean="0"/>
              <a:t>čko</a:t>
            </a:r>
            <a:r>
              <a:rPr lang="cs-CZ" b="1" dirty="0" smtClean="0"/>
              <a:t> svít_,  c_</a:t>
            </a:r>
            <a:r>
              <a:rPr lang="cs-CZ" b="1" dirty="0" err="1" smtClean="0"/>
              <a:t>zí</a:t>
            </a:r>
            <a:r>
              <a:rPr lang="cs-CZ" b="1" dirty="0" smtClean="0"/>
              <a:t> </a:t>
            </a:r>
            <a:r>
              <a:rPr lang="cs-CZ" b="1" dirty="0" err="1" smtClean="0"/>
              <a:t>kocouř</a:t>
            </a:r>
            <a:r>
              <a:rPr lang="cs-CZ" b="1" dirty="0" smtClean="0"/>
              <a:t>_, krásné květ_n_.</a:t>
            </a:r>
            <a:endParaRPr lang="cs-CZ" sz="3000" b="1" dirty="0"/>
          </a:p>
          <a:p>
            <a:pPr>
              <a:buNone/>
            </a:pPr>
            <a:r>
              <a:rPr lang="cs-CZ" sz="3000" b="1" dirty="0" smtClean="0"/>
              <a:t>	 </a:t>
            </a:r>
          </a:p>
          <a:p>
            <a:pPr>
              <a:buNone/>
            </a:pPr>
            <a:r>
              <a:rPr lang="cs-CZ" sz="3000" b="1" dirty="0"/>
              <a:t>	</a:t>
            </a:r>
            <a:endParaRPr lang="cs-CZ" sz="3000" b="1" dirty="0" smtClean="0"/>
          </a:p>
        </p:txBody>
      </p:sp>
      <p:pic>
        <p:nvPicPr>
          <p:cNvPr id="3074" name="Picture 2" descr="C:\Documents and Settings\Irča\Local Settings\Temporary Internet Files\Content.IE5\G1AVKHUV\MC90028343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034" y="500042"/>
            <a:ext cx="728750" cy="720000"/>
          </a:xfrm>
          <a:prstGeom prst="rect">
            <a:avLst/>
          </a:prstGeom>
          <a:noFill/>
        </p:spPr>
      </p:pic>
      <p:pic>
        <p:nvPicPr>
          <p:cNvPr id="3075" name="Picture 3" descr="C:\Documents and Settings\Irča\Local Settings\Temporary Internet Files\Content.IE5\4TYZKLE3\MM900283281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8148" y="500042"/>
            <a:ext cx="720000" cy="720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57</Words>
  <Application>Microsoft Office PowerPoint</Application>
  <PresentationFormat>Předvádění na obrazovce (4:3)</PresentationFormat>
  <Paragraphs>26</Paragraphs>
  <Slides>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sady Office</vt:lpstr>
      <vt:lpstr>Snímek 1</vt:lpstr>
      <vt:lpstr>Anotace</vt:lpstr>
      <vt:lpstr>TVRDÉ A MĚKKÉ SOUHLÁSKY 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preucilovai</dc:creator>
  <cp:lastModifiedBy>Dum</cp:lastModifiedBy>
  <cp:revision>7</cp:revision>
  <dcterms:created xsi:type="dcterms:W3CDTF">2012-11-27T13:48:12Z</dcterms:created>
  <dcterms:modified xsi:type="dcterms:W3CDTF">2013-03-21T18:59:19Z</dcterms:modified>
</cp:coreProperties>
</file>