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9" r:id="rId2"/>
    <p:sldId id="262" r:id="rId3"/>
    <p:sldId id="261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VY_32_INOVACE_04_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IRENA PŘEUČILOVÁ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OPAKOVÁNÍ UČIVA-TVRDÉ A MĚKKÉ SOUHLÁSKY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PROJEKTU:OPVK 1.4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1253" custLinFactNeighborY="-2021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3489CAB-B700-47DE-BE4A-A2DBD936FCBD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7D06EDD-B404-409E-8DE9-50FEB663C8B9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11FC286-05CD-4CA0-854B-34758248AF6A}" type="presOf" srcId="{D1B46980-6531-4606-95E6-44980827E919}" destId="{2BE915AB-18AA-4053-B92C-3BFC9ED204BB}" srcOrd="1" destOrd="0" presId="urn:microsoft.com/office/officeart/2005/8/layout/target3"/>
    <dgm:cxn modelId="{515F928F-947A-42B3-B3C5-2F1AAD749339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0902891-7E37-40F8-B5F2-F24B4467EA4E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53A4F58-C776-44DC-8AD4-65E22C2FCDC2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1FE904D-8E1D-4DC5-91EB-E76C99113A60}" type="presOf" srcId="{4C35D32F-0EAB-4CD7-82EE-45574DC2A586}" destId="{8BEBB6EC-1DAA-4CAC-8A25-BC0FCBD5DBD5}" srcOrd="0" destOrd="0" presId="urn:microsoft.com/office/officeart/2005/8/layout/target3"/>
    <dgm:cxn modelId="{0A5B9112-B740-4699-BB1F-5217793CFABA}" type="presOf" srcId="{D1D4F407-5343-4D3F-B5B9-D407B03CAEB4}" destId="{D005CE8C-CC26-4C3E-AC11-E15060ECD759}" srcOrd="0" destOrd="0" presId="urn:microsoft.com/office/officeart/2005/8/layout/target3"/>
    <dgm:cxn modelId="{C881860D-AEB5-4C08-AF84-BFF9E0EFCD7C}" type="presOf" srcId="{D8197B8C-B260-4A16-BDF4-0947B075E274}" destId="{25B08C86-7E15-44DC-BE7F-FFB55DD49D12}" srcOrd="0" destOrd="0" presId="urn:microsoft.com/office/officeart/2005/8/layout/target3"/>
    <dgm:cxn modelId="{5433C2DD-939E-4AFD-975F-FF3C8587EC85}" type="presOf" srcId="{D8197B8C-B260-4A16-BDF4-0947B075E274}" destId="{5A5FFA88-C948-4069-8E93-59FA12366E83}" srcOrd="1" destOrd="0" presId="urn:microsoft.com/office/officeart/2005/8/layout/target3"/>
    <dgm:cxn modelId="{64A777BA-E28D-43B4-8A75-0FC7FC4B1353}" type="presOf" srcId="{4C35D32F-0EAB-4CD7-82EE-45574DC2A586}" destId="{890E4F0B-2866-4A3F-A3C7-2A14B1797930}" srcOrd="1" destOrd="0" presId="urn:microsoft.com/office/officeart/2005/8/layout/target3"/>
    <dgm:cxn modelId="{2E21D24B-866C-4462-82D7-F48190128AEF}" type="presParOf" srcId="{333A1088-737F-45CB-B68E-254E46348037}" destId="{F5ABB229-8D3B-4694-996A-96F23CF14429}" srcOrd="0" destOrd="0" presId="urn:microsoft.com/office/officeart/2005/8/layout/target3"/>
    <dgm:cxn modelId="{1475DFC8-BA11-45BB-888E-B66D89E9614B}" type="presParOf" srcId="{333A1088-737F-45CB-B68E-254E46348037}" destId="{F41139FD-01EE-4571-8B17-4FB00FC51163}" srcOrd="1" destOrd="0" presId="urn:microsoft.com/office/officeart/2005/8/layout/target3"/>
    <dgm:cxn modelId="{F55DA2DB-DED0-46C2-A816-AE66F3C169F1}" type="presParOf" srcId="{333A1088-737F-45CB-B68E-254E46348037}" destId="{D005CE8C-CC26-4C3E-AC11-E15060ECD759}" srcOrd="2" destOrd="0" presId="urn:microsoft.com/office/officeart/2005/8/layout/target3"/>
    <dgm:cxn modelId="{AE042B45-B93F-41A5-A5BC-70CB32E076A8}" type="presParOf" srcId="{333A1088-737F-45CB-B68E-254E46348037}" destId="{2C702D82-9B77-49B7-9568-BB8EB47C3372}" srcOrd="3" destOrd="0" presId="urn:microsoft.com/office/officeart/2005/8/layout/target3"/>
    <dgm:cxn modelId="{05758EDC-229E-4F9E-8EEA-63B8BAD1B89C}" type="presParOf" srcId="{333A1088-737F-45CB-B68E-254E46348037}" destId="{A52A0455-90FF-4808-ABD0-F02540D31D5A}" srcOrd="4" destOrd="0" presId="urn:microsoft.com/office/officeart/2005/8/layout/target3"/>
    <dgm:cxn modelId="{EF7F52FD-5A82-41DD-BDE5-F1E8DCCE2E1F}" type="presParOf" srcId="{333A1088-737F-45CB-B68E-254E46348037}" destId="{6140AFEC-043D-4C43-A2F9-D0F5331DF3A3}" srcOrd="5" destOrd="0" presId="urn:microsoft.com/office/officeart/2005/8/layout/target3"/>
    <dgm:cxn modelId="{162B179A-C610-4FF7-8DBF-B379C14EF082}" type="presParOf" srcId="{333A1088-737F-45CB-B68E-254E46348037}" destId="{9358AC05-5D7D-4327-9F80-1AD486AEA664}" srcOrd="6" destOrd="0" presId="urn:microsoft.com/office/officeart/2005/8/layout/target3"/>
    <dgm:cxn modelId="{F1F8F584-9E37-4AA1-84C3-04CEF7252AC1}" type="presParOf" srcId="{333A1088-737F-45CB-B68E-254E46348037}" destId="{313FC574-E1CD-4FB4-B054-0B805CE0447D}" srcOrd="7" destOrd="0" presId="urn:microsoft.com/office/officeart/2005/8/layout/target3"/>
    <dgm:cxn modelId="{CDF0F33F-8D7C-4C47-90BE-51D1535128DF}" type="presParOf" srcId="{333A1088-737F-45CB-B68E-254E46348037}" destId="{619D679B-A015-4ECF-8348-D1034C574F40}" srcOrd="8" destOrd="0" presId="urn:microsoft.com/office/officeart/2005/8/layout/target3"/>
    <dgm:cxn modelId="{81CC7FA4-1575-4E1D-B9BA-8FC8BD8EB23D}" type="presParOf" srcId="{333A1088-737F-45CB-B68E-254E46348037}" destId="{322283A8-4A27-4CDA-BAE3-F381106A9174}" srcOrd="9" destOrd="0" presId="urn:microsoft.com/office/officeart/2005/8/layout/target3"/>
    <dgm:cxn modelId="{F106D800-72F8-4900-AED5-2691F82D99C3}" type="presParOf" srcId="{333A1088-737F-45CB-B68E-254E46348037}" destId="{FFC9F71D-1B4F-4AD9-A4A6-86ADEFC8AF5C}" srcOrd="10" destOrd="0" presId="urn:microsoft.com/office/officeart/2005/8/layout/target3"/>
    <dgm:cxn modelId="{22E82213-F90A-46B3-AE85-D924FE34F704}" type="presParOf" srcId="{333A1088-737F-45CB-B68E-254E46348037}" destId="{25B08C86-7E15-44DC-BE7F-FFB55DD49D12}" srcOrd="11" destOrd="0" presId="urn:microsoft.com/office/officeart/2005/8/layout/target3"/>
    <dgm:cxn modelId="{C8C766C6-B868-42B5-B4B8-24F279216E33}" type="presParOf" srcId="{333A1088-737F-45CB-B68E-254E46348037}" destId="{76644BE8-9D7C-4C09-B250-3D10AF48CBB7}" srcOrd="12" destOrd="0" presId="urn:microsoft.com/office/officeart/2005/8/layout/target3"/>
    <dgm:cxn modelId="{D169DD11-C039-4D1C-9428-CB134329BA38}" type="presParOf" srcId="{333A1088-737F-45CB-B68E-254E46348037}" destId="{EE85B701-7295-41C0-BA7A-34D3756A2AE6}" srcOrd="13" destOrd="0" presId="urn:microsoft.com/office/officeart/2005/8/layout/target3"/>
    <dgm:cxn modelId="{12AFE7E6-6929-4701-B9E4-B18B105142B9}" type="presParOf" srcId="{333A1088-737F-45CB-B68E-254E46348037}" destId="{8BEBB6EC-1DAA-4CAC-8A25-BC0FCBD5DBD5}" srcOrd="14" destOrd="0" presId="urn:microsoft.com/office/officeart/2005/8/layout/target3"/>
    <dgm:cxn modelId="{D6158C90-AD03-456E-AB4C-F6300D059A68}" type="presParOf" srcId="{333A1088-737F-45CB-B68E-254E46348037}" destId="{AED2198E-93D5-4001-81B4-73124B309672}" srcOrd="15" destOrd="0" presId="urn:microsoft.com/office/officeart/2005/8/layout/target3"/>
    <dgm:cxn modelId="{9AE551A7-AB24-42FC-A0C8-72E7F5116036}" type="presParOf" srcId="{333A1088-737F-45CB-B68E-254E46348037}" destId="{2BE915AB-18AA-4053-B92C-3BFC9ED204BB}" srcOrd="16" destOrd="0" presId="urn:microsoft.com/office/officeart/2005/8/layout/target3"/>
    <dgm:cxn modelId="{60AC78FA-8C6B-4215-9D8A-3237F2AF4E4E}" type="presParOf" srcId="{333A1088-737F-45CB-B68E-254E46348037}" destId="{6BB5E863-4638-4E1D-BFDE-399D028AC4ED}" srcOrd="17" destOrd="0" presId="urn:microsoft.com/office/officeart/2005/8/layout/target3"/>
    <dgm:cxn modelId="{71F92A62-BEF6-4132-9011-E9DEF5A10FD5}" type="presParOf" srcId="{333A1088-737F-45CB-B68E-254E46348037}" destId="{5A5FFA88-C948-4069-8E93-59FA12366E83}" srcOrd="18" destOrd="0" presId="urn:microsoft.com/office/officeart/2005/8/layout/target3"/>
    <dgm:cxn modelId="{AEC77B45-DE2F-4A1C-AAA4-361A3CB4A77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31922" y="-51489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IRENA PŘEUČILOVÁ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VY_32_INOVACE_04_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OPAKOVÁNÍ UČIVA-TVRDÉ A MĚKKÉ SOUHLÁSKY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PROJEKTU:OPVK 1.4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2E7BA0-1C98-47C8-894B-75F0A5F80357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77BCFF-2A4F-425F-8968-B301EC17398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5FFBA0C-15FD-4498-8713-809F51F6331F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8AAE5-4D4E-4A21-AE3D-ECC59E943225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265CF-7AAB-4276-81CF-61C2F3C1AA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8AAE5-4D4E-4A21-AE3D-ECC59E943225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265CF-7AAB-4276-81CF-61C2F3C1AA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8AAE5-4D4E-4A21-AE3D-ECC59E943225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265CF-7AAB-4276-81CF-61C2F3C1AA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8AAE5-4D4E-4A21-AE3D-ECC59E943225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265CF-7AAB-4276-81CF-61C2F3C1AA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8AAE5-4D4E-4A21-AE3D-ECC59E943225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265CF-7AAB-4276-81CF-61C2F3C1AA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8AAE5-4D4E-4A21-AE3D-ECC59E943225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265CF-7AAB-4276-81CF-61C2F3C1AA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8AAE5-4D4E-4A21-AE3D-ECC59E943225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265CF-7AAB-4276-81CF-61C2F3C1AA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8AAE5-4D4E-4A21-AE3D-ECC59E943225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265CF-7AAB-4276-81CF-61C2F3C1AA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8AAE5-4D4E-4A21-AE3D-ECC59E943225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265CF-7AAB-4276-81CF-61C2F3C1AA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8AAE5-4D4E-4A21-AE3D-ECC59E943225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265CF-7AAB-4276-81CF-61C2F3C1AA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8AAE5-4D4E-4A21-AE3D-ECC59E943225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265CF-7AAB-4276-81CF-61C2F3C1AA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E8AAE5-4D4E-4A21-AE3D-ECC59E943225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9265CF-7AAB-4276-81CF-61C2F3C1AA0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Anotace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Materiál je určen pro výuku českého jazyka ve 3. ročníku</a:t>
            </a:r>
          </a:p>
          <a:p>
            <a:pPr>
              <a:buNone/>
            </a:pPr>
            <a:r>
              <a:rPr lang="cs-CZ" sz="2000" dirty="0" smtClean="0"/>
              <a:t>Obsahují 2 cvičení (doplňovací cvičení  na téma tvrdé a měkké 		souhlásky, řazení těchto slov podle abecedy)</a:t>
            </a:r>
          </a:p>
          <a:p>
            <a:pPr>
              <a:buNone/>
            </a:pPr>
            <a:r>
              <a:rPr lang="cs-CZ" sz="2000" dirty="0" smtClean="0"/>
              <a:t>Žáci si opakují tvrdé, měkké souhlásky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Použité zdroje:</a:t>
            </a:r>
          </a:p>
          <a:p>
            <a:pPr>
              <a:buNone/>
            </a:pPr>
            <a:r>
              <a:rPr lang="cs-CZ" sz="2000" dirty="0" smtClean="0"/>
              <a:t>http://</a:t>
            </a:r>
            <a:r>
              <a:rPr lang="cs-CZ" sz="2000" dirty="0" smtClean="0"/>
              <a:t>office.</a:t>
            </a:r>
            <a:r>
              <a:rPr lang="cs-CZ" sz="2000" dirty="0" err="1" smtClean="0"/>
              <a:t>mi</a:t>
            </a:r>
            <a:r>
              <a:rPr lang="cs-CZ" sz="2000" dirty="0" err="1" smtClean="0"/>
              <a:t>crosoft.com</a:t>
            </a:r>
            <a:endParaRPr lang="cs-CZ" sz="2000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SHRNUTÍ UČIVA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cs-CZ" sz="2600" b="1" dirty="0" smtClean="0"/>
              <a:t>Doplň.		</a:t>
            </a:r>
          </a:p>
          <a:p>
            <a:pPr marL="514350" indent="-514350">
              <a:buNone/>
            </a:pPr>
            <a:r>
              <a:rPr lang="cs-CZ" sz="2600" b="1" dirty="0" smtClean="0"/>
              <a:t>                                            Povolán_</a:t>
            </a:r>
          </a:p>
          <a:p>
            <a:pPr>
              <a:buNone/>
            </a:pPr>
            <a:r>
              <a:rPr lang="cs-CZ" sz="2600" b="1" dirty="0" smtClean="0"/>
              <a:t>	</a:t>
            </a:r>
            <a:r>
              <a:rPr lang="cs-CZ" sz="2600" b="1" dirty="0" err="1" smtClean="0"/>
              <a:t>Komin</a:t>
            </a:r>
            <a:r>
              <a:rPr lang="cs-CZ" sz="2600" b="1" dirty="0" smtClean="0"/>
              <a:t>_k  č_</a:t>
            </a:r>
            <a:r>
              <a:rPr lang="cs-CZ" sz="2600" b="1" dirty="0" err="1" smtClean="0"/>
              <a:t>st</a:t>
            </a:r>
            <a:r>
              <a:rPr lang="cs-CZ" sz="2600" b="1" dirty="0" smtClean="0"/>
              <a:t>_  komín_ . Pan_  doktorka léč_  nemocné </a:t>
            </a:r>
            <a:r>
              <a:rPr lang="cs-CZ" sz="2600" b="1" dirty="0" err="1" smtClean="0"/>
              <a:t>dět</a:t>
            </a:r>
            <a:r>
              <a:rPr lang="cs-CZ" sz="2600" b="1" dirty="0" smtClean="0"/>
              <a:t>_. Zubař_ </a:t>
            </a:r>
            <a:r>
              <a:rPr lang="cs-CZ" sz="2600" b="1" dirty="0" err="1" smtClean="0"/>
              <a:t>vrtaj</a:t>
            </a:r>
            <a:r>
              <a:rPr lang="cs-CZ" sz="2600" b="1" dirty="0" smtClean="0"/>
              <a:t>_  zkažené </a:t>
            </a:r>
            <a:r>
              <a:rPr lang="cs-CZ" sz="2600" b="1" dirty="0" err="1" smtClean="0"/>
              <a:t>zoubk</a:t>
            </a:r>
            <a:r>
              <a:rPr lang="cs-CZ" sz="2600" b="1" dirty="0" smtClean="0"/>
              <a:t>_ . Pan uč_tel </a:t>
            </a:r>
            <a:r>
              <a:rPr lang="cs-CZ" sz="2600" b="1" dirty="0" err="1" smtClean="0"/>
              <a:t>zkouš</a:t>
            </a:r>
            <a:r>
              <a:rPr lang="cs-CZ" sz="2600" b="1" dirty="0" smtClean="0"/>
              <a:t>_ žák_. </a:t>
            </a:r>
            <a:r>
              <a:rPr lang="cs-CZ" sz="2600" b="1" dirty="0" err="1" smtClean="0"/>
              <a:t>Zedn</a:t>
            </a:r>
            <a:r>
              <a:rPr lang="cs-CZ" sz="2600" b="1" dirty="0" smtClean="0"/>
              <a:t>_c_  staví </a:t>
            </a:r>
            <a:r>
              <a:rPr lang="cs-CZ" sz="2600" b="1" dirty="0" err="1" smtClean="0"/>
              <a:t>domk</a:t>
            </a:r>
            <a:r>
              <a:rPr lang="cs-CZ" sz="2600" b="1" dirty="0" smtClean="0"/>
              <a:t>_ . Pan_ </a:t>
            </a:r>
            <a:r>
              <a:rPr lang="cs-CZ" sz="2600" b="1" dirty="0" err="1" smtClean="0"/>
              <a:t>kuchařk</a:t>
            </a:r>
            <a:r>
              <a:rPr lang="cs-CZ" sz="2600" b="1" dirty="0" smtClean="0"/>
              <a:t>_  ve </a:t>
            </a:r>
            <a:r>
              <a:rPr lang="cs-CZ" sz="2600" b="1" dirty="0" err="1" smtClean="0"/>
              <a:t>školn</a:t>
            </a:r>
            <a:r>
              <a:rPr lang="cs-CZ" sz="2600" b="1" dirty="0" smtClean="0"/>
              <a:t>_   j_</a:t>
            </a:r>
            <a:r>
              <a:rPr lang="cs-CZ" sz="2600" b="1" dirty="0" err="1" smtClean="0"/>
              <a:t>delně</a:t>
            </a:r>
            <a:r>
              <a:rPr lang="cs-CZ" sz="2600" b="1" dirty="0" smtClean="0"/>
              <a:t> vaří pro žák_  oběd_. </a:t>
            </a:r>
            <a:r>
              <a:rPr lang="cs-CZ" sz="2600" b="1" dirty="0" err="1" smtClean="0"/>
              <a:t>Prodavačk</a:t>
            </a:r>
            <a:r>
              <a:rPr lang="cs-CZ" sz="2600" b="1" dirty="0" smtClean="0"/>
              <a:t>_ </a:t>
            </a:r>
            <a:r>
              <a:rPr lang="cs-CZ" sz="2600" b="1" dirty="0" err="1" smtClean="0"/>
              <a:t>prodávaj</a:t>
            </a:r>
            <a:r>
              <a:rPr lang="cs-CZ" sz="2600" b="1" dirty="0" smtClean="0"/>
              <a:t>_ různé </a:t>
            </a:r>
            <a:r>
              <a:rPr lang="cs-CZ" sz="2600" b="1" dirty="0" err="1" smtClean="0"/>
              <a:t>zbož</a:t>
            </a:r>
            <a:r>
              <a:rPr lang="cs-CZ" sz="2600" b="1" dirty="0" smtClean="0"/>
              <a:t>_. </a:t>
            </a:r>
            <a:r>
              <a:rPr lang="cs-CZ" sz="2600" b="1" dirty="0" err="1" smtClean="0"/>
              <a:t>Automechanic</a:t>
            </a:r>
            <a:r>
              <a:rPr lang="cs-CZ" sz="2600" b="1" dirty="0" smtClean="0"/>
              <a:t>_ opravuj_  v d_</a:t>
            </a:r>
            <a:r>
              <a:rPr lang="cs-CZ" sz="2600" b="1" dirty="0" err="1" smtClean="0"/>
              <a:t>lnách</a:t>
            </a:r>
            <a:r>
              <a:rPr lang="cs-CZ" sz="2600" b="1" dirty="0" smtClean="0"/>
              <a:t>  auta. Truhlář_  sestavuj_  nábytek.</a:t>
            </a:r>
          </a:p>
          <a:p>
            <a:pPr>
              <a:buNone/>
            </a:pPr>
            <a:endParaRPr lang="cs-CZ" sz="2600" b="1" dirty="0" smtClean="0"/>
          </a:p>
          <a:p>
            <a:pPr>
              <a:buNone/>
            </a:pPr>
            <a:r>
              <a:rPr lang="cs-CZ" sz="2600" b="1" dirty="0" smtClean="0"/>
              <a:t>2. Vypiš  do sešitu všechna povolání, která najdeš  v textu.	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53</Words>
  <Application>Microsoft Office PowerPoint</Application>
  <PresentationFormat>Předvádění na obrazovce (4:3)</PresentationFormat>
  <Paragraphs>23</Paragraphs>
  <Slides>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sady Office</vt:lpstr>
      <vt:lpstr>Snímek 1</vt:lpstr>
      <vt:lpstr>Anotace</vt:lpstr>
      <vt:lpstr>SHRNUTÍ UČIVA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preucilovai</dc:creator>
  <cp:lastModifiedBy>Dum</cp:lastModifiedBy>
  <cp:revision>8</cp:revision>
  <dcterms:created xsi:type="dcterms:W3CDTF">2012-11-27T14:06:08Z</dcterms:created>
  <dcterms:modified xsi:type="dcterms:W3CDTF">2013-03-21T19:07:16Z</dcterms:modified>
</cp:coreProperties>
</file>