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gif" ContentType="image/gi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61" r:id="rId2"/>
    <p:sldId id="260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VY_32_INOVACE_05_OBOJETNÉ </a:t>
          </a:r>
          <a:r>
            <a:rPr lang="cs-CZ" sz="2000" baseline="0" dirty="0" smtClean="0"/>
            <a:t>SOUHLÁSKY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OBOJETNÉ SOUHLÁSKY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1DB771-F51D-4D1D-BF48-7D33610D240A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A6A5C32-7529-4948-9B97-472C23B92919}" type="presOf" srcId="{D8197B8C-B260-4A16-BDF4-0947B075E274}" destId="{5A5FFA88-C948-4069-8E93-59FA12366E83}" srcOrd="1" destOrd="0" presId="urn:microsoft.com/office/officeart/2005/8/layout/target3"/>
    <dgm:cxn modelId="{DAD6EC95-3CEF-4D7C-B8D5-614203B7E2FE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5B76F45-5233-4DA6-B55D-0EBF72798F94}" type="presOf" srcId="{D1D4F407-5343-4D3F-B5B9-D407B03CAEB4}" destId="{AED2198E-93D5-4001-81B4-73124B309672}" srcOrd="1" destOrd="0" presId="urn:microsoft.com/office/officeart/2005/8/layout/target3"/>
    <dgm:cxn modelId="{D7AFFB42-08BC-4BB8-A472-9646A5CDE9F8}" type="presOf" srcId="{B651F6E3-6281-48DB-9319-2AEAFDAE7572}" destId="{619D679B-A015-4ECF-8348-D1034C574F40}" srcOrd="0" destOrd="0" presId="urn:microsoft.com/office/officeart/2005/8/layout/target3"/>
    <dgm:cxn modelId="{BEF93583-FDAD-4679-AE87-95FDA45A5875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C64E7D8-84DF-4E7C-8789-84CEDD76DA5A}" type="presOf" srcId="{D1B46980-6531-4606-95E6-44980827E919}" destId="{2BE915AB-18AA-4053-B92C-3BFC9ED204BB}" srcOrd="1" destOrd="0" presId="urn:microsoft.com/office/officeart/2005/8/layout/target3"/>
    <dgm:cxn modelId="{6FAC0758-4AA5-47B2-B92C-00E20602D05B}" type="presOf" srcId="{B651F6E3-6281-48DB-9319-2AEAFDAE7572}" destId="{6BB5E863-4638-4E1D-BFDE-399D028AC4ED}" srcOrd="1" destOrd="0" presId="urn:microsoft.com/office/officeart/2005/8/layout/target3"/>
    <dgm:cxn modelId="{723FBA59-978C-48F0-A7C8-54E706A22F99}" type="presOf" srcId="{D8197B8C-B260-4A16-BDF4-0947B075E274}" destId="{25B08C86-7E15-44DC-BE7F-FFB55DD49D12}" srcOrd="0" destOrd="0" presId="urn:microsoft.com/office/officeart/2005/8/layout/target3"/>
    <dgm:cxn modelId="{A5B80963-D5D5-4270-A782-517A12DB7E95}" type="presOf" srcId="{4C35D32F-0EAB-4CD7-82EE-45574DC2A586}" destId="{8BEBB6EC-1DAA-4CAC-8A25-BC0FCBD5DBD5}" srcOrd="0" destOrd="0" presId="urn:microsoft.com/office/officeart/2005/8/layout/target3"/>
    <dgm:cxn modelId="{00658626-C530-44AE-A53C-2C94FF9BFC1E}" type="presOf" srcId="{D1D4F407-5343-4D3F-B5B9-D407B03CAEB4}" destId="{D005CE8C-CC26-4C3E-AC11-E15060ECD759}" srcOrd="0" destOrd="0" presId="urn:microsoft.com/office/officeart/2005/8/layout/target3"/>
    <dgm:cxn modelId="{A63AA702-2F5F-4282-B087-68BF8390BFBE}" type="presParOf" srcId="{333A1088-737F-45CB-B68E-254E46348037}" destId="{F5ABB229-8D3B-4694-996A-96F23CF14429}" srcOrd="0" destOrd="0" presId="urn:microsoft.com/office/officeart/2005/8/layout/target3"/>
    <dgm:cxn modelId="{6A87C00D-495F-465A-B3C1-2ECBC8B99935}" type="presParOf" srcId="{333A1088-737F-45CB-B68E-254E46348037}" destId="{F41139FD-01EE-4571-8B17-4FB00FC51163}" srcOrd="1" destOrd="0" presId="urn:microsoft.com/office/officeart/2005/8/layout/target3"/>
    <dgm:cxn modelId="{2BA865DA-1D08-4258-9EA4-E80B1D76F9CD}" type="presParOf" srcId="{333A1088-737F-45CB-B68E-254E46348037}" destId="{D005CE8C-CC26-4C3E-AC11-E15060ECD759}" srcOrd="2" destOrd="0" presId="urn:microsoft.com/office/officeart/2005/8/layout/target3"/>
    <dgm:cxn modelId="{350CCE4B-CCB4-4671-AD1D-FEC4C7258D7F}" type="presParOf" srcId="{333A1088-737F-45CB-B68E-254E46348037}" destId="{2C702D82-9B77-49B7-9568-BB8EB47C3372}" srcOrd="3" destOrd="0" presId="urn:microsoft.com/office/officeart/2005/8/layout/target3"/>
    <dgm:cxn modelId="{66851BF4-AE29-4DEC-B295-69127D4D1A80}" type="presParOf" srcId="{333A1088-737F-45CB-B68E-254E46348037}" destId="{A52A0455-90FF-4808-ABD0-F02540D31D5A}" srcOrd="4" destOrd="0" presId="urn:microsoft.com/office/officeart/2005/8/layout/target3"/>
    <dgm:cxn modelId="{56925609-7B5B-412F-BFB4-2A040B4544FA}" type="presParOf" srcId="{333A1088-737F-45CB-B68E-254E46348037}" destId="{6140AFEC-043D-4C43-A2F9-D0F5331DF3A3}" srcOrd="5" destOrd="0" presId="urn:microsoft.com/office/officeart/2005/8/layout/target3"/>
    <dgm:cxn modelId="{4EDB47A3-6954-4106-9BE1-75F054F63CF3}" type="presParOf" srcId="{333A1088-737F-45CB-B68E-254E46348037}" destId="{9358AC05-5D7D-4327-9F80-1AD486AEA664}" srcOrd="6" destOrd="0" presId="urn:microsoft.com/office/officeart/2005/8/layout/target3"/>
    <dgm:cxn modelId="{59CBF661-27A4-442C-BD23-0F473F9A9E18}" type="presParOf" srcId="{333A1088-737F-45CB-B68E-254E46348037}" destId="{313FC574-E1CD-4FB4-B054-0B805CE0447D}" srcOrd="7" destOrd="0" presId="urn:microsoft.com/office/officeart/2005/8/layout/target3"/>
    <dgm:cxn modelId="{C5DC1982-8708-433B-9CEC-868791D0979C}" type="presParOf" srcId="{333A1088-737F-45CB-B68E-254E46348037}" destId="{619D679B-A015-4ECF-8348-D1034C574F40}" srcOrd="8" destOrd="0" presId="urn:microsoft.com/office/officeart/2005/8/layout/target3"/>
    <dgm:cxn modelId="{322E6234-C942-4523-B0A7-B96B800BEFA1}" type="presParOf" srcId="{333A1088-737F-45CB-B68E-254E46348037}" destId="{322283A8-4A27-4CDA-BAE3-F381106A9174}" srcOrd="9" destOrd="0" presId="urn:microsoft.com/office/officeart/2005/8/layout/target3"/>
    <dgm:cxn modelId="{78716D3D-5906-4A9E-B0D8-5CA93CA248B5}" type="presParOf" srcId="{333A1088-737F-45CB-B68E-254E46348037}" destId="{FFC9F71D-1B4F-4AD9-A4A6-86ADEFC8AF5C}" srcOrd="10" destOrd="0" presId="urn:microsoft.com/office/officeart/2005/8/layout/target3"/>
    <dgm:cxn modelId="{E4699CA7-DD2A-434E-A2D1-D131D46F3720}" type="presParOf" srcId="{333A1088-737F-45CB-B68E-254E46348037}" destId="{25B08C86-7E15-44DC-BE7F-FFB55DD49D12}" srcOrd="11" destOrd="0" presId="urn:microsoft.com/office/officeart/2005/8/layout/target3"/>
    <dgm:cxn modelId="{BA842B45-ECD1-403C-89AB-BC185CBB762B}" type="presParOf" srcId="{333A1088-737F-45CB-B68E-254E46348037}" destId="{76644BE8-9D7C-4C09-B250-3D10AF48CBB7}" srcOrd="12" destOrd="0" presId="urn:microsoft.com/office/officeart/2005/8/layout/target3"/>
    <dgm:cxn modelId="{FBCC1C95-3EC4-4BF2-9DA7-6699802353E2}" type="presParOf" srcId="{333A1088-737F-45CB-B68E-254E46348037}" destId="{EE85B701-7295-41C0-BA7A-34D3756A2AE6}" srcOrd="13" destOrd="0" presId="urn:microsoft.com/office/officeart/2005/8/layout/target3"/>
    <dgm:cxn modelId="{FCFA95E5-1537-4CDA-896B-53E55CF097E1}" type="presParOf" srcId="{333A1088-737F-45CB-B68E-254E46348037}" destId="{8BEBB6EC-1DAA-4CAC-8A25-BC0FCBD5DBD5}" srcOrd="14" destOrd="0" presId="urn:microsoft.com/office/officeart/2005/8/layout/target3"/>
    <dgm:cxn modelId="{5F22F758-5C7C-433B-8FB7-2A90A4CE99EC}" type="presParOf" srcId="{333A1088-737F-45CB-B68E-254E46348037}" destId="{AED2198E-93D5-4001-81B4-73124B309672}" srcOrd="15" destOrd="0" presId="urn:microsoft.com/office/officeart/2005/8/layout/target3"/>
    <dgm:cxn modelId="{D424F39D-F5EF-4935-BECE-BC72EDA81A24}" type="presParOf" srcId="{333A1088-737F-45CB-B68E-254E46348037}" destId="{2BE915AB-18AA-4053-B92C-3BFC9ED204BB}" srcOrd="16" destOrd="0" presId="urn:microsoft.com/office/officeart/2005/8/layout/target3"/>
    <dgm:cxn modelId="{86DF8209-20A3-4BEB-858A-5F63A9E5EF47}" type="presParOf" srcId="{333A1088-737F-45CB-B68E-254E46348037}" destId="{6BB5E863-4638-4E1D-BFDE-399D028AC4ED}" srcOrd="17" destOrd="0" presId="urn:microsoft.com/office/officeart/2005/8/layout/target3"/>
    <dgm:cxn modelId="{9B62D9DF-D2A8-4A21-BE5E-19BB2F405BB3}" type="presParOf" srcId="{333A1088-737F-45CB-B68E-254E46348037}" destId="{5A5FFA88-C948-4069-8E93-59FA12366E83}" srcOrd="18" destOrd="0" presId="urn:microsoft.com/office/officeart/2005/8/layout/target3"/>
    <dgm:cxn modelId="{6B6066AE-3E1A-4B43-8119-EDFD4C67B8C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5AE84F3-AFF3-43C6-A985-81A542C28CAA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D4F7062-2DF4-4F20-9D61-9AD74EA17AEC}">
      <dgm:prSet phldrT="[Text]"/>
      <dgm:spPr>
        <a:solidFill>
          <a:srgbClr val="C00000"/>
        </a:solidFill>
      </dgm:spPr>
      <dgm:t>
        <a:bodyPr/>
        <a:lstStyle/>
        <a:p>
          <a:r>
            <a:rPr lang="cs-CZ" dirty="0" smtClean="0"/>
            <a:t>SLOVA PVYJMENOVANÁ PO B</a:t>
          </a:r>
          <a:endParaRPr lang="cs-CZ" dirty="0"/>
        </a:p>
      </dgm:t>
    </dgm:pt>
    <dgm:pt modelId="{2F1B090C-6F22-47D8-ADD6-F70D3CB4EADC}" type="parTrans" cxnId="{B221BA63-33AB-4690-8716-C9A85F26D16B}">
      <dgm:prSet/>
      <dgm:spPr/>
      <dgm:t>
        <a:bodyPr/>
        <a:lstStyle/>
        <a:p>
          <a:endParaRPr lang="cs-CZ"/>
        </a:p>
      </dgm:t>
    </dgm:pt>
    <dgm:pt modelId="{FB1D3C84-6689-47A8-A973-F54211E43766}" type="sibTrans" cxnId="{B221BA63-33AB-4690-8716-C9A85F26D16B}">
      <dgm:prSet/>
      <dgm:spPr/>
      <dgm:t>
        <a:bodyPr/>
        <a:lstStyle/>
        <a:p>
          <a:endParaRPr lang="cs-CZ"/>
        </a:p>
      </dgm:t>
    </dgm:pt>
    <dgm:pt modelId="{7911D29F-30C6-4388-BBBE-3C5903CAFDA4}">
      <dgm:prSet phldrT="[Text]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cs-CZ" dirty="0" smtClean="0"/>
            <a:t>VYJMENOVANÁ SLOVA PO F</a:t>
          </a:r>
          <a:endParaRPr lang="cs-CZ" dirty="0"/>
        </a:p>
      </dgm:t>
    </dgm:pt>
    <dgm:pt modelId="{0ECC8A51-B462-41FD-8FFE-729F47ED88DA}" type="parTrans" cxnId="{61D6EF2D-B7A1-45C2-B165-19D433431EA1}">
      <dgm:prSet/>
      <dgm:spPr/>
      <dgm:t>
        <a:bodyPr/>
        <a:lstStyle/>
        <a:p>
          <a:endParaRPr lang="cs-CZ"/>
        </a:p>
      </dgm:t>
    </dgm:pt>
    <dgm:pt modelId="{47C14085-ECDB-4058-A275-7A7BB8B6B15C}" type="sibTrans" cxnId="{61D6EF2D-B7A1-45C2-B165-19D433431EA1}">
      <dgm:prSet/>
      <dgm:spPr/>
      <dgm:t>
        <a:bodyPr/>
        <a:lstStyle/>
        <a:p>
          <a:endParaRPr lang="cs-CZ"/>
        </a:p>
      </dgm:t>
    </dgm:pt>
    <dgm:pt modelId="{63A5556D-0DDF-4904-9BB1-9444C7651F22}">
      <dgm:prSet phldrT="[Text]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cs-CZ" dirty="0" smtClean="0"/>
            <a:t>VYJMENOVANÁ SLOVA PO L</a:t>
          </a:r>
          <a:endParaRPr lang="cs-CZ" dirty="0"/>
        </a:p>
      </dgm:t>
    </dgm:pt>
    <dgm:pt modelId="{10D31BD6-9BC6-4DE3-A3E5-7ADEFC6BACDD}" type="parTrans" cxnId="{D9006797-04B2-49C3-8C2D-EEDA0464FF79}">
      <dgm:prSet/>
      <dgm:spPr/>
      <dgm:t>
        <a:bodyPr/>
        <a:lstStyle/>
        <a:p>
          <a:endParaRPr lang="cs-CZ"/>
        </a:p>
      </dgm:t>
    </dgm:pt>
    <dgm:pt modelId="{244D0C23-0F67-4AE1-9067-79088203AD58}" type="sibTrans" cxnId="{D9006797-04B2-49C3-8C2D-EEDA0464FF79}">
      <dgm:prSet/>
      <dgm:spPr/>
      <dgm:t>
        <a:bodyPr/>
        <a:lstStyle/>
        <a:p>
          <a:endParaRPr lang="cs-CZ"/>
        </a:p>
      </dgm:t>
    </dgm:pt>
    <dgm:pt modelId="{EC1D3768-7BDC-40A8-8A92-1487D6A156AC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VYJMENOVANÁ SLOVA PO M</a:t>
          </a:r>
          <a:endParaRPr lang="cs-CZ" dirty="0"/>
        </a:p>
      </dgm:t>
    </dgm:pt>
    <dgm:pt modelId="{A34A0DB8-5AB2-49D9-B022-0B37EF6825C6}" type="parTrans" cxnId="{01F3AEC1-3228-46B3-A00B-2135FDF83AFB}">
      <dgm:prSet/>
      <dgm:spPr/>
      <dgm:t>
        <a:bodyPr/>
        <a:lstStyle/>
        <a:p>
          <a:endParaRPr lang="cs-CZ"/>
        </a:p>
      </dgm:t>
    </dgm:pt>
    <dgm:pt modelId="{E2D8AC46-4037-4293-9C05-5168F6164C1C}" type="sibTrans" cxnId="{01F3AEC1-3228-46B3-A00B-2135FDF83AFB}">
      <dgm:prSet/>
      <dgm:spPr/>
      <dgm:t>
        <a:bodyPr/>
        <a:lstStyle/>
        <a:p>
          <a:endParaRPr lang="cs-CZ"/>
        </a:p>
      </dgm:t>
    </dgm:pt>
    <dgm:pt modelId="{EB00FC6D-F70F-4C99-A778-22BB80F95A4A}">
      <dgm:prSet phldrT="[Text]"/>
      <dgm:spPr>
        <a:solidFill>
          <a:srgbClr val="FFFF00"/>
        </a:solidFill>
      </dgm:spPr>
      <dgm:t>
        <a:bodyPr/>
        <a:lstStyle/>
        <a:p>
          <a:r>
            <a:rPr lang="cs-CZ" dirty="0" smtClean="0"/>
            <a:t>VYJMENOVANÁ SLOVA PO P</a:t>
          </a:r>
          <a:endParaRPr lang="cs-CZ" dirty="0"/>
        </a:p>
      </dgm:t>
    </dgm:pt>
    <dgm:pt modelId="{6B5E5CB2-D4CB-416A-9B96-51B975FC9744}" type="parTrans" cxnId="{F44E9DC4-1E94-4AE5-94BC-AAF983DA0C7E}">
      <dgm:prSet/>
      <dgm:spPr/>
      <dgm:t>
        <a:bodyPr/>
        <a:lstStyle/>
        <a:p>
          <a:endParaRPr lang="cs-CZ"/>
        </a:p>
      </dgm:t>
    </dgm:pt>
    <dgm:pt modelId="{FD43DF66-9326-45EE-A840-ED0A9C09346E}" type="sibTrans" cxnId="{F44E9DC4-1E94-4AE5-94BC-AAF983DA0C7E}">
      <dgm:prSet/>
      <dgm:spPr/>
      <dgm:t>
        <a:bodyPr/>
        <a:lstStyle/>
        <a:p>
          <a:endParaRPr lang="cs-CZ"/>
        </a:p>
      </dgm:t>
    </dgm:pt>
    <dgm:pt modelId="{DA16EBAC-F118-4FBB-BA6A-D23595CB8563}">
      <dgm:prSet/>
      <dgm:spPr>
        <a:solidFill>
          <a:srgbClr val="7030A0"/>
        </a:solidFill>
      </dgm:spPr>
      <dgm:t>
        <a:bodyPr/>
        <a:lstStyle/>
        <a:p>
          <a:r>
            <a:rPr lang="cs-CZ" dirty="0" smtClean="0"/>
            <a:t>VYJMENOVANÁ SLOVA PO S</a:t>
          </a:r>
          <a:endParaRPr lang="cs-CZ" dirty="0"/>
        </a:p>
      </dgm:t>
    </dgm:pt>
    <dgm:pt modelId="{E0A3A9A1-C811-47B6-B91E-7C9B86463784}" type="parTrans" cxnId="{B86D9978-F62C-446C-A678-643970C6357F}">
      <dgm:prSet/>
      <dgm:spPr/>
      <dgm:t>
        <a:bodyPr/>
        <a:lstStyle/>
        <a:p>
          <a:endParaRPr lang="cs-CZ"/>
        </a:p>
      </dgm:t>
    </dgm:pt>
    <dgm:pt modelId="{3417F479-3E60-41A6-851B-AE39ED275858}" type="sibTrans" cxnId="{B86D9978-F62C-446C-A678-643970C6357F}">
      <dgm:prSet/>
      <dgm:spPr/>
      <dgm:t>
        <a:bodyPr/>
        <a:lstStyle/>
        <a:p>
          <a:endParaRPr lang="cs-CZ"/>
        </a:p>
      </dgm:t>
    </dgm:pt>
    <dgm:pt modelId="{FE5A5D4C-BDC6-4B62-BC1F-49A05DF4151E}">
      <dgm:prSet/>
      <dgm:spPr>
        <a:solidFill>
          <a:srgbClr val="92D050"/>
        </a:solidFill>
      </dgm:spPr>
      <dgm:t>
        <a:bodyPr/>
        <a:lstStyle/>
        <a:p>
          <a:r>
            <a:rPr lang="cs-CZ" dirty="0" smtClean="0"/>
            <a:t>VYJMENOVANÁ SLOVA PO V</a:t>
          </a:r>
          <a:endParaRPr lang="cs-CZ" dirty="0"/>
        </a:p>
      </dgm:t>
    </dgm:pt>
    <dgm:pt modelId="{72E335B7-9393-47D7-B787-E40FB08D1F18}" type="parTrans" cxnId="{8B19130A-8EB6-48D8-9554-691ECDB90642}">
      <dgm:prSet/>
      <dgm:spPr/>
      <dgm:t>
        <a:bodyPr/>
        <a:lstStyle/>
        <a:p>
          <a:endParaRPr lang="cs-CZ"/>
        </a:p>
      </dgm:t>
    </dgm:pt>
    <dgm:pt modelId="{78FB04C4-A99D-4FE9-8009-4DCA10F4DBEB}" type="sibTrans" cxnId="{8B19130A-8EB6-48D8-9554-691ECDB90642}">
      <dgm:prSet/>
      <dgm:spPr/>
      <dgm:t>
        <a:bodyPr/>
        <a:lstStyle/>
        <a:p>
          <a:endParaRPr lang="cs-CZ"/>
        </a:p>
      </dgm:t>
    </dgm:pt>
    <dgm:pt modelId="{E3DEBD33-EFDD-4DC0-9D5B-40E3B1CE99FB}">
      <dgm:prSet/>
      <dgm:spPr>
        <a:solidFill>
          <a:srgbClr val="0070C0"/>
        </a:solidFill>
      </dgm:spPr>
      <dgm:t>
        <a:bodyPr/>
        <a:lstStyle/>
        <a:p>
          <a:r>
            <a:rPr lang="cs-CZ" dirty="0" smtClean="0"/>
            <a:t>VYJMENOVANÁ SLOVA PO Z</a:t>
          </a:r>
          <a:endParaRPr lang="cs-CZ" dirty="0"/>
        </a:p>
      </dgm:t>
    </dgm:pt>
    <dgm:pt modelId="{D6B42A62-88CC-4C05-9ADD-80D6F8358B86}" type="parTrans" cxnId="{EE147322-B068-4D34-B965-03230E6137EF}">
      <dgm:prSet/>
      <dgm:spPr/>
      <dgm:t>
        <a:bodyPr/>
        <a:lstStyle/>
        <a:p>
          <a:endParaRPr lang="cs-CZ"/>
        </a:p>
      </dgm:t>
    </dgm:pt>
    <dgm:pt modelId="{6A701BC9-17FF-4289-9136-F2C0D41D44F6}" type="sibTrans" cxnId="{EE147322-B068-4D34-B965-03230E6137EF}">
      <dgm:prSet/>
      <dgm:spPr/>
      <dgm:t>
        <a:bodyPr/>
        <a:lstStyle/>
        <a:p>
          <a:endParaRPr lang="cs-CZ"/>
        </a:p>
      </dgm:t>
    </dgm:pt>
    <dgm:pt modelId="{05F4C44B-3353-4377-93D9-2989CD9FCECE}" type="pres">
      <dgm:prSet presAssocID="{25AE84F3-AFF3-43C6-A985-81A542C28CAA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D60E3E2-EC6D-4F5F-ACC6-4198A24BA8ED}" type="pres">
      <dgm:prSet presAssocID="{0D4F7062-2DF4-4F20-9D61-9AD74EA17AEC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5D18B9-9682-4A85-9EF2-FD76186FEA11}" type="pres">
      <dgm:prSet presAssocID="{FB1D3C84-6689-47A8-A973-F54211E43766}" presName="sibTrans" presStyleLbl="sibTrans2D1" presStyleIdx="0" presStyleCnt="8"/>
      <dgm:spPr/>
      <dgm:t>
        <a:bodyPr/>
        <a:lstStyle/>
        <a:p>
          <a:endParaRPr lang="cs-CZ"/>
        </a:p>
      </dgm:t>
    </dgm:pt>
    <dgm:pt modelId="{6F8D0875-34AC-4D77-BE1A-6F9D9DA283D9}" type="pres">
      <dgm:prSet presAssocID="{FB1D3C84-6689-47A8-A973-F54211E43766}" presName="connectorText" presStyleLbl="sibTrans2D1" presStyleIdx="0" presStyleCnt="8"/>
      <dgm:spPr/>
      <dgm:t>
        <a:bodyPr/>
        <a:lstStyle/>
        <a:p>
          <a:endParaRPr lang="cs-CZ"/>
        </a:p>
      </dgm:t>
    </dgm:pt>
    <dgm:pt modelId="{EF6F2C4E-3BA9-4485-AE41-6784B76B5648}" type="pres">
      <dgm:prSet presAssocID="{7911D29F-30C6-4388-BBBE-3C5903CAFDA4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8BF73C-08C4-439E-B341-FAA9638E5241}" type="pres">
      <dgm:prSet presAssocID="{47C14085-ECDB-4058-A275-7A7BB8B6B15C}" presName="sibTrans" presStyleLbl="sibTrans2D1" presStyleIdx="1" presStyleCnt="8"/>
      <dgm:spPr/>
      <dgm:t>
        <a:bodyPr/>
        <a:lstStyle/>
        <a:p>
          <a:endParaRPr lang="cs-CZ"/>
        </a:p>
      </dgm:t>
    </dgm:pt>
    <dgm:pt modelId="{398091F8-0ECF-4A5E-81B2-CE0416CC9A12}" type="pres">
      <dgm:prSet presAssocID="{47C14085-ECDB-4058-A275-7A7BB8B6B15C}" presName="connectorText" presStyleLbl="sibTrans2D1" presStyleIdx="1" presStyleCnt="8"/>
      <dgm:spPr/>
      <dgm:t>
        <a:bodyPr/>
        <a:lstStyle/>
        <a:p>
          <a:endParaRPr lang="cs-CZ"/>
        </a:p>
      </dgm:t>
    </dgm:pt>
    <dgm:pt modelId="{62EA51F2-F870-496E-AD43-152421884501}" type="pres">
      <dgm:prSet presAssocID="{63A5556D-0DDF-4904-9BB1-9444C7651F22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AABFD7-1A2C-43FF-AE4A-CE994CC80FB6}" type="pres">
      <dgm:prSet presAssocID="{244D0C23-0F67-4AE1-9067-79088203AD58}" presName="sibTrans" presStyleLbl="sibTrans2D1" presStyleIdx="2" presStyleCnt="8"/>
      <dgm:spPr/>
      <dgm:t>
        <a:bodyPr/>
        <a:lstStyle/>
        <a:p>
          <a:endParaRPr lang="cs-CZ"/>
        </a:p>
      </dgm:t>
    </dgm:pt>
    <dgm:pt modelId="{DF42BE9B-C6D5-4101-A5E4-33070D6D723E}" type="pres">
      <dgm:prSet presAssocID="{244D0C23-0F67-4AE1-9067-79088203AD58}" presName="connectorText" presStyleLbl="sibTrans2D1" presStyleIdx="2" presStyleCnt="8"/>
      <dgm:spPr/>
      <dgm:t>
        <a:bodyPr/>
        <a:lstStyle/>
        <a:p>
          <a:endParaRPr lang="cs-CZ"/>
        </a:p>
      </dgm:t>
    </dgm:pt>
    <dgm:pt modelId="{CD92014F-2B39-4C74-9580-DCC57C1BBBAB}" type="pres">
      <dgm:prSet presAssocID="{EC1D3768-7BDC-40A8-8A92-1487D6A156AC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41A700-13DE-4E19-95C4-EA133278A16F}" type="pres">
      <dgm:prSet presAssocID="{E2D8AC46-4037-4293-9C05-5168F6164C1C}" presName="sibTrans" presStyleLbl="sibTrans2D1" presStyleIdx="3" presStyleCnt="8"/>
      <dgm:spPr/>
      <dgm:t>
        <a:bodyPr/>
        <a:lstStyle/>
        <a:p>
          <a:endParaRPr lang="cs-CZ"/>
        </a:p>
      </dgm:t>
    </dgm:pt>
    <dgm:pt modelId="{CD15E949-2CE7-464F-B43E-BEB36BEEA98A}" type="pres">
      <dgm:prSet presAssocID="{E2D8AC46-4037-4293-9C05-5168F6164C1C}" presName="connectorText" presStyleLbl="sibTrans2D1" presStyleIdx="3" presStyleCnt="8"/>
      <dgm:spPr/>
      <dgm:t>
        <a:bodyPr/>
        <a:lstStyle/>
        <a:p>
          <a:endParaRPr lang="cs-CZ"/>
        </a:p>
      </dgm:t>
    </dgm:pt>
    <dgm:pt modelId="{7B6EF58B-F4D3-4551-B407-EBF678BCA3CC}" type="pres">
      <dgm:prSet presAssocID="{EB00FC6D-F70F-4C99-A778-22BB80F95A4A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2526EB-939C-4BC2-91A2-4FD5EB5D85A7}" type="pres">
      <dgm:prSet presAssocID="{FD43DF66-9326-45EE-A840-ED0A9C09346E}" presName="sibTrans" presStyleLbl="sibTrans2D1" presStyleIdx="4" presStyleCnt="8"/>
      <dgm:spPr/>
      <dgm:t>
        <a:bodyPr/>
        <a:lstStyle/>
        <a:p>
          <a:endParaRPr lang="cs-CZ"/>
        </a:p>
      </dgm:t>
    </dgm:pt>
    <dgm:pt modelId="{E9FC8A5E-D724-48D6-8C49-44ADD1DE9976}" type="pres">
      <dgm:prSet presAssocID="{FD43DF66-9326-45EE-A840-ED0A9C09346E}" presName="connectorText" presStyleLbl="sibTrans2D1" presStyleIdx="4" presStyleCnt="8"/>
      <dgm:spPr/>
      <dgm:t>
        <a:bodyPr/>
        <a:lstStyle/>
        <a:p>
          <a:endParaRPr lang="cs-CZ"/>
        </a:p>
      </dgm:t>
    </dgm:pt>
    <dgm:pt modelId="{7F9A98F1-4B98-4C01-967D-7673E6555754}" type="pres">
      <dgm:prSet presAssocID="{DA16EBAC-F118-4FBB-BA6A-D23595CB8563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F5C0F4-CE2A-4D7A-8C61-B402E4273F85}" type="pres">
      <dgm:prSet presAssocID="{3417F479-3E60-41A6-851B-AE39ED275858}" presName="sibTrans" presStyleLbl="sibTrans2D1" presStyleIdx="5" presStyleCnt="8"/>
      <dgm:spPr/>
      <dgm:t>
        <a:bodyPr/>
        <a:lstStyle/>
        <a:p>
          <a:endParaRPr lang="cs-CZ"/>
        </a:p>
      </dgm:t>
    </dgm:pt>
    <dgm:pt modelId="{B36FAEAB-CCC8-49B4-8A61-8FB73E9E5C55}" type="pres">
      <dgm:prSet presAssocID="{3417F479-3E60-41A6-851B-AE39ED275858}" presName="connectorText" presStyleLbl="sibTrans2D1" presStyleIdx="5" presStyleCnt="8"/>
      <dgm:spPr/>
      <dgm:t>
        <a:bodyPr/>
        <a:lstStyle/>
        <a:p>
          <a:endParaRPr lang="cs-CZ"/>
        </a:p>
      </dgm:t>
    </dgm:pt>
    <dgm:pt modelId="{11B772C0-B2E5-46B5-8FEB-C95EEF7A411B}" type="pres">
      <dgm:prSet presAssocID="{FE5A5D4C-BDC6-4B62-BC1F-49A05DF4151E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C74F7D-CCE1-4EA7-A431-4ED699DE2516}" type="pres">
      <dgm:prSet presAssocID="{78FB04C4-A99D-4FE9-8009-4DCA10F4DBEB}" presName="sibTrans" presStyleLbl="sibTrans2D1" presStyleIdx="6" presStyleCnt="8"/>
      <dgm:spPr/>
      <dgm:t>
        <a:bodyPr/>
        <a:lstStyle/>
        <a:p>
          <a:endParaRPr lang="cs-CZ"/>
        </a:p>
      </dgm:t>
    </dgm:pt>
    <dgm:pt modelId="{502CA3E3-EB8E-4EFB-9F91-0E3F43917E40}" type="pres">
      <dgm:prSet presAssocID="{78FB04C4-A99D-4FE9-8009-4DCA10F4DBEB}" presName="connectorText" presStyleLbl="sibTrans2D1" presStyleIdx="6" presStyleCnt="8"/>
      <dgm:spPr/>
      <dgm:t>
        <a:bodyPr/>
        <a:lstStyle/>
        <a:p>
          <a:endParaRPr lang="cs-CZ"/>
        </a:p>
      </dgm:t>
    </dgm:pt>
    <dgm:pt modelId="{0C61105E-BF87-40B0-B661-CB2F013817F9}" type="pres">
      <dgm:prSet presAssocID="{E3DEBD33-EFDD-4DC0-9D5B-40E3B1CE99FB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6EE30C-392D-4BDE-BB01-A79343A368E5}" type="pres">
      <dgm:prSet presAssocID="{6A701BC9-17FF-4289-9136-F2C0D41D44F6}" presName="sibTrans" presStyleLbl="sibTrans2D1" presStyleIdx="7" presStyleCnt="8"/>
      <dgm:spPr/>
      <dgm:t>
        <a:bodyPr/>
        <a:lstStyle/>
        <a:p>
          <a:endParaRPr lang="cs-CZ"/>
        </a:p>
      </dgm:t>
    </dgm:pt>
    <dgm:pt modelId="{51E2322A-1735-4652-A7A7-FB53DC56FDE1}" type="pres">
      <dgm:prSet presAssocID="{6A701BC9-17FF-4289-9136-F2C0D41D44F6}" presName="connectorText" presStyleLbl="sibTrans2D1" presStyleIdx="7" presStyleCnt="8"/>
      <dgm:spPr/>
      <dgm:t>
        <a:bodyPr/>
        <a:lstStyle/>
        <a:p>
          <a:endParaRPr lang="cs-CZ"/>
        </a:p>
      </dgm:t>
    </dgm:pt>
  </dgm:ptLst>
  <dgm:cxnLst>
    <dgm:cxn modelId="{58CC7EEE-AB68-485D-B6F5-270CD116D994}" type="presOf" srcId="{EB00FC6D-F70F-4C99-A778-22BB80F95A4A}" destId="{7B6EF58B-F4D3-4551-B407-EBF678BCA3CC}" srcOrd="0" destOrd="0" presId="urn:microsoft.com/office/officeart/2005/8/layout/cycle2"/>
    <dgm:cxn modelId="{C1C224F0-79E9-4DC3-A4CE-629EBFE3C0C6}" type="presOf" srcId="{EC1D3768-7BDC-40A8-8A92-1487D6A156AC}" destId="{CD92014F-2B39-4C74-9580-DCC57C1BBBAB}" srcOrd="0" destOrd="0" presId="urn:microsoft.com/office/officeart/2005/8/layout/cycle2"/>
    <dgm:cxn modelId="{6FB7B41C-CEE3-4F76-B85E-8A9E33234E61}" type="presOf" srcId="{3417F479-3E60-41A6-851B-AE39ED275858}" destId="{B36FAEAB-CCC8-49B4-8A61-8FB73E9E5C55}" srcOrd="1" destOrd="0" presId="urn:microsoft.com/office/officeart/2005/8/layout/cycle2"/>
    <dgm:cxn modelId="{E778E1F6-D139-4DDD-A845-32995960646B}" type="presOf" srcId="{244D0C23-0F67-4AE1-9067-79088203AD58}" destId="{DF42BE9B-C6D5-4101-A5E4-33070D6D723E}" srcOrd="1" destOrd="0" presId="urn:microsoft.com/office/officeart/2005/8/layout/cycle2"/>
    <dgm:cxn modelId="{B86D9978-F62C-446C-A678-643970C6357F}" srcId="{25AE84F3-AFF3-43C6-A985-81A542C28CAA}" destId="{DA16EBAC-F118-4FBB-BA6A-D23595CB8563}" srcOrd="5" destOrd="0" parTransId="{E0A3A9A1-C811-47B6-B91E-7C9B86463784}" sibTransId="{3417F479-3E60-41A6-851B-AE39ED275858}"/>
    <dgm:cxn modelId="{B221BA63-33AB-4690-8716-C9A85F26D16B}" srcId="{25AE84F3-AFF3-43C6-A985-81A542C28CAA}" destId="{0D4F7062-2DF4-4F20-9D61-9AD74EA17AEC}" srcOrd="0" destOrd="0" parTransId="{2F1B090C-6F22-47D8-ADD6-F70D3CB4EADC}" sibTransId="{FB1D3C84-6689-47A8-A973-F54211E43766}"/>
    <dgm:cxn modelId="{45CE8307-A5F5-4566-B859-F8F03F62910E}" type="presOf" srcId="{E2D8AC46-4037-4293-9C05-5168F6164C1C}" destId="{CD15E949-2CE7-464F-B43E-BEB36BEEA98A}" srcOrd="1" destOrd="0" presId="urn:microsoft.com/office/officeart/2005/8/layout/cycle2"/>
    <dgm:cxn modelId="{F44E9DC4-1E94-4AE5-94BC-AAF983DA0C7E}" srcId="{25AE84F3-AFF3-43C6-A985-81A542C28CAA}" destId="{EB00FC6D-F70F-4C99-A778-22BB80F95A4A}" srcOrd="4" destOrd="0" parTransId="{6B5E5CB2-D4CB-416A-9B96-51B975FC9744}" sibTransId="{FD43DF66-9326-45EE-A840-ED0A9C09346E}"/>
    <dgm:cxn modelId="{CA402D09-6853-4680-9A3A-E563531148BE}" type="presOf" srcId="{25AE84F3-AFF3-43C6-A985-81A542C28CAA}" destId="{05F4C44B-3353-4377-93D9-2989CD9FCECE}" srcOrd="0" destOrd="0" presId="urn:microsoft.com/office/officeart/2005/8/layout/cycle2"/>
    <dgm:cxn modelId="{CA2F2806-9420-4E1A-9E7F-92B90746B3DA}" type="presOf" srcId="{FD43DF66-9326-45EE-A840-ED0A9C09346E}" destId="{552526EB-939C-4BC2-91A2-4FD5EB5D85A7}" srcOrd="0" destOrd="0" presId="urn:microsoft.com/office/officeart/2005/8/layout/cycle2"/>
    <dgm:cxn modelId="{859C57B9-93A1-46A7-9EDB-495B555C8DC6}" type="presOf" srcId="{47C14085-ECDB-4058-A275-7A7BB8B6B15C}" destId="{398091F8-0ECF-4A5E-81B2-CE0416CC9A12}" srcOrd="1" destOrd="0" presId="urn:microsoft.com/office/officeart/2005/8/layout/cycle2"/>
    <dgm:cxn modelId="{65E100E1-8A31-44EA-ADAB-316BCFC8D1CE}" type="presOf" srcId="{E3DEBD33-EFDD-4DC0-9D5B-40E3B1CE99FB}" destId="{0C61105E-BF87-40B0-B661-CB2F013817F9}" srcOrd="0" destOrd="0" presId="urn:microsoft.com/office/officeart/2005/8/layout/cycle2"/>
    <dgm:cxn modelId="{61D6EF2D-B7A1-45C2-B165-19D433431EA1}" srcId="{25AE84F3-AFF3-43C6-A985-81A542C28CAA}" destId="{7911D29F-30C6-4388-BBBE-3C5903CAFDA4}" srcOrd="1" destOrd="0" parTransId="{0ECC8A51-B462-41FD-8FFE-729F47ED88DA}" sibTransId="{47C14085-ECDB-4058-A275-7A7BB8B6B15C}"/>
    <dgm:cxn modelId="{F8DCA85D-6277-490A-9967-DCEE5E912114}" type="presOf" srcId="{DA16EBAC-F118-4FBB-BA6A-D23595CB8563}" destId="{7F9A98F1-4B98-4C01-967D-7673E6555754}" srcOrd="0" destOrd="0" presId="urn:microsoft.com/office/officeart/2005/8/layout/cycle2"/>
    <dgm:cxn modelId="{C4FAECB1-31D9-489A-871D-427A550C2C5D}" type="presOf" srcId="{6A701BC9-17FF-4289-9136-F2C0D41D44F6}" destId="{4F6EE30C-392D-4BDE-BB01-A79343A368E5}" srcOrd="0" destOrd="0" presId="urn:microsoft.com/office/officeart/2005/8/layout/cycle2"/>
    <dgm:cxn modelId="{D9006797-04B2-49C3-8C2D-EEDA0464FF79}" srcId="{25AE84F3-AFF3-43C6-A985-81A542C28CAA}" destId="{63A5556D-0DDF-4904-9BB1-9444C7651F22}" srcOrd="2" destOrd="0" parTransId="{10D31BD6-9BC6-4DE3-A3E5-7ADEFC6BACDD}" sibTransId="{244D0C23-0F67-4AE1-9067-79088203AD58}"/>
    <dgm:cxn modelId="{64A65E64-5589-4393-B0F7-321934198D5F}" type="presOf" srcId="{78FB04C4-A99D-4FE9-8009-4DCA10F4DBEB}" destId="{ABC74F7D-CCE1-4EA7-A431-4ED699DE2516}" srcOrd="0" destOrd="0" presId="urn:microsoft.com/office/officeart/2005/8/layout/cycle2"/>
    <dgm:cxn modelId="{01F3AEC1-3228-46B3-A00B-2135FDF83AFB}" srcId="{25AE84F3-AFF3-43C6-A985-81A542C28CAA}" destId="{EC1D3768-7BDC-40A8-8A92-1487D6A156AC}" srcOrd="3" destOrd="0" parTransId="{A34A0DB8-5AB2-49D9-B022-0B37EF6825C6}" sibTransId="{E2D8AC46-4037-4293-9C05-5168F6164C1C}"/>
    <dgm:cxn modelId="{EE147322-B068-4D34-B965-03230E6137EF}" srcId="{25AE84F3-AFF3-43C6-A985-81A542C28CAA}" destId="{E3DEBD33-EFDD-4DC0-9D5B-40E3B1CE99FB}" srcOrd="7" destOrd="0" parTransId="{D6B42A62-88CC-4C05-9ADD-80D6F8358B86}" sibTransId="{6A701BC9-17FF-4289-9136-F2C0D41D44F6}"/>
    <dgm:cxn modelId="{C10D43B1-BFA2-45F8-96FF-B57739DD034A}" type="presOf" srcId="{6A701BC9-17FF-4289-9136-F2C0D41D44F6}" destId="{51E2322A-1735-4652-A7A7-FB53DC56FDE1}" srcOrd="1" destOrd="0" presId="urn:microsoft.com/office/officeart/2005/8/layout/cycle2"/>
    <dgm:cxn modelId="{7A69C28E-4E38-411A-91E4-3CA88D2E874A}" type="presOf" srcId="{FE5A5D4C-BDC6-4B62-BC1F-49A05DF4151E}" destId="{11B772C0-B2E5-46B5-8FEB-C95EEF7A411B}" srcOrd="0" destOrd="0" presId="urn:microsoft.com/office/officeart/2005/8/layout/cycle2"/>
    <dgm:cxn modelId="{4653FE40-627E-4AE3-8107-B7F1C2BA32B5}" type="presOf" srcId="{47C14085-ECDB-4058-A275-7A7BB8B6B15C}" destId="{588BF73C-08C4-439E-B341-FAA9638E5241}" srcOrd="0" destOrd="0" presId="urn:microsoft.com/office/officeart/2005/8/layout/cycle2"/>
    <dgm:cxn modelId="{8B19130A-8EB6-48D8-9554-691ECDB90642}" srcId="{25AE84F3-AFF3-43C6-A985-81A542C28CAA}" destId="{FE5A5D4C-BDC6-4B62-BC1F-49A05DF4151E}" srcOrd="6" destOrd="0" parTransId="{72E335B7-9393-47D7-B787-E40FB08D1F18}" sibTransId="{78FB04C4-A99D-4FE9-8009-4DCA10F4DBEB}"/>
    <dgm:cxn modelId="{06B031BC-6AEC-4C2A-9329-5E40DFB8EA16}" type="presOf" srcId="{FB1D3C84-6689-47A8-A973-F54211E43766}" destId="{6F8D0875-34AC-4D77-BE1A-6F9D9DA283D9}" srcOrd="1" destOrd="0" presId="urn:microsoft.com/office/officeart/2005/8/layout/cycle2"/>
    <dgm:cxn modelId="{DF4895D9-BEE4-404A-871D-265B5BBAA1BB}" type="presOf" srcId="{FB1D3C84-6689-47A8-A973-F54211E43766}" destId="{1D5D18B9-9682-4A85-9EF2-FD76186FEA11}" srcOrd="0" destOrd="0" presId="urn:microsoft.com/office/officeart/2005/8/layout/cycle2"/>
    <dgm:cxn modelId="{5934F9AB-42F2-44BF-A475-AA6B2179936E}" type="presOf" srcId="{FD43DF66-9326-45EE-A840-ED0A9C09346E}" destId="{E9FC8A5E-D724-48D6-8C49-44ADD1DE9976}" srcOrd="1" destOrd="0" presId="urn:microsoft.com/office/officeart/2005/8/layout/cycle2"/>
    <dgm:cxn modelId="{08CA92E8-BBB7-4853-B365-20E2761205DC}" type="presOf" srcId="{3417F479-3E60-41A6-851B-AE39ED275858}" destId="{27F5C0F4-CE2A-4D7A-8C61-B402E4273F85}" srcOrd="0" destOrd="0" presId="urn:microsoft.com/office/officeart/2005/8/layout/cycle2"/>
    <dgm:cxn modelId="{53010B73-1CEA-4B19-B7B9-80047E249044}" type="presOf" srcId="{E2D8AC46-4037-4293-9C05-5168F6164C1C}" destId="{7741A700-13DE-4E19-95C4-EA133278A16F}" srcOrd="0" destOrd="0" presId="urn:microsoft.com/office/officeart/2005/8/layout/cycle2"/>
    <dgm:cxn modelId="{A3A3FDF8-49E2-465C-A995-6F4DCEDBF56A}" type="presOf" srcId="{0D4F7062-2DF4-4F20-9D61-9AD74EA17AEC}" destId="{3D60E3E2-EC6D-4F5F-ACC6-4198A24BA8ED}" srcOrd="0" destOrd="0" presId="urn:microsoft.com/office/officeart/2005/8/layout/cycle2"/>
    <dgm:cxn modelId="{86D823B1-3DE0-4F4F-A313-E5852B3C7803}" type="presOf" srcId="{7911D29F-30C6-4388-BBBE-3C5903CAFDA4}" destId="{EF6F2C4E-3BA9-4485-AE41-6784B76B5648}" srcOrd="0" destOrd="0" presId="urn:microsoft.com/office/officeart/2005/8/layout/cycle2"/>
    <dgm:cxn modelId="{BB614A08-54CB-4676-B809-B1BC9FF5E346}" type="presOf" srcId="{78FB04C4-A99D-4FE9-8009-4DCA10F4DBEB}" destId="{502CA3E3-EB8E-4EFB-9F91-0E3F43917E40}" srcOrd="1" destOrd="0" presId="urn:microsoft.com/office/officeart/2005/8/layout/cycle2"/>
    <dgm:cxn modelId="{70ECA4A9-6B09-49AB-AB02-B22613F6A500}" type="presOf" srcId="{244D0C23-0F67-4AE1-9067-79088203AD58}" destId="{0FAABFD7-1A2C-43FF-AE4A-CE994CC80FB6}" srcOrd="0" destOrd="0" presId="urn:microsoft.com/office/officeart/2005/8/layout/cycle2"/>
    <dgm:cxn modelId="{4AAD153F-55DC-458A-893F-81F7A2F9B678}" type="presOf" srcId="{63A5556D-0DDF-4904-9BB1-9444C7651F22}" destId="{62EA51F2-F870-496E-AD43-152421884501}" srcOrd="0" destOrd="0" presId="urn:microsoft.com/office/officeart/2005/8/layout/cycle2"/>
    <dgm:cxn modelId="{5B0DF594-1EBE-4CD1-96B6-2159D7001A63}" type="presParOf" srcId="{05F4C44B-3353-4377-93D9-2989CD9FCECE}" destId="{3D60E3E2-EC6D-4F5F-ACC6-4198A24BA8ED}" srcOrd="0" destOrd="0" presId="urn:microsoft.com/office/officeart/2005/8/layout/cycle2"/>
    <dgm:cxn modelId="{116F7415-AE3D-4195-B27C-08920C5F9050}" type="presParOf" srcId="{05F4C44B-3353-4377-93D9-2989CD9FCECE}" destId="{1D5D18B9-9682-4A85-9EF2-FD76186FEA11}" srcOrd="1" destOrd="0" presId="urn:microsoft.com/office/officeart/2005/8/layout/cycle2"/>
    <dgm:cxn modelId="{D91D2339-F184-4CED-BBC9-4C5D1B07FCB5}" type="presParOf" srcId="{1D5D18B9-9682-4A85-9EF2-FD76186FEA11}" destId="{6F8D0875-34AC-4D77-BE1A-6F9D9DA283D9}" srcOrd="0" destOrd="0" presId="urn:microsoft.com/office/officeart/2005/8/layout/cycle2"/>
    <dgm:cxn modelId="{94095B44-C8CC-41BF-8D95-0B66E1B2D1BE}" type="presParOf" srcId="{05F4C44B-3353-4377-93D9-2989CD9FCECE}" destId="{EF6F2C4E-3BA9-4485-AE41-6784B76B5648}" srcOrd="2" destOrd="0" presId="urn:microsoft.com/office/officeart/2005/8/layout/cycle2"/>
    <dgm:cxn modelId="{EA9F677E-C954-4943-8976-56548C93E72A}" type="presParOf" srcId="{05F4C44B-3353-4377-93D9-2989CD9FCECE}" destId="{588BF73C-08C4-439E-B341-FAA9638E5241}" srcOrd="3" destOrd="0" presId="urn:microsoft.com/office/officeart/2005/8/layout/cycle2"/>
    <dgm:cxn modelId="{11CE7F3C-A651-4906-AD9A-D1780F70C068}" type="presParOf" srcId="{588BF73C-08C4-439E-B341-FAA9638E5241}" destId="{398091F8-0ECF-4A5E-81B2-CE0416CC9A12}" srcOrd="0" destOrd="0" presId="urn:microsoft.com/office/officeart/2005/8/layout/cycle2"/>
    <dgm:cxn modelId="{FF59103B-DEA2-426A-A31E-348C74AF8186}" type="presParOf" srcId="{05F4C44B-3353-4377-93D9-2989CD9FCECE}" destId="{62EA51F2-F870-496E-AD43-152421884501}" srcOrd="4" destOrd="0" presId="urn:microsoft.com/office/officeart/2005/8/layout/cycle2"/>
    <dgm:cxn modelId="{F237ABD8-9E3C-4774-BFD2-7256271CE103}" type="presParOf" srcId="{05F4C44B-3353-4377-93D9-2989CD9FCECE}" destId="{0FAABFD7-1A2C-43FF-AE4A-CE994CC80FB6}" srcOrd="5" destOrd="0" presId="urn:microsoft.com/office/officeart/2005/8/layout/cycle2"/>
    <dgm:cxn modelId="{22ACBC21-3F64-418B-BF7B-2D8B21278E69}" type="presParOf" srcId="{0FAABFD7-1A2C-43FF-AE4A-CE994CC80FB6}" destId="{DF42BE9B-C6D5-4101-A5E4-33070D6D723E}" srcOrd="0" destOrd="0" presId="urn:microsoft.com/office/officeart/2005/8/layout/cycle2"/>
    <dgm:cxn modelId="{3E83AC52-B638-4B2B-9A4D-D3CBAD77B8EE}" type="presParOf" srcId="{05F4C44B-3353-4377-93D9-2989CD9FCECE}" destId="{CD92014F-2B39-4C74-9580-DCC57C1BBBAB}" srcOrd="6" destOrd="0" presId="urn:microsoft.com/office/officeart/2005/8/layout/cycle2"/>
    <dgm:cxn modelId="{F0A8AA34-F9BC-4063-BA13-7BC5781153E8}" type="presParOf" srcId="{05F4C44B-3353-4377-93D9-2989CD9FCECE}" destId="{7741A700-13DE-4E19-95C4-EA133278A16F}" srcOrd="7" destOrd="0" presId="urn:microsoft.com/office/officeart/2005/8/layout/cycle2"/>
    <dgm:cxn modelId="{98B52F1E-42F0-4973-9C17-3B755A74E46D}" type="presParOf" srcId="{7741A700-13DE-4E19-95C4-EA133278A16F}" destId="{CD15E949-2CE7-464F-B43E-BEB36BEEA98A}" srcOrd="0" destOrd="0" presId="urn:microsoft.com/office/officeart/2005/8/layout/cycle2"/>
    <dgm:cxn modelId="{76234DDF-1E3B-4CB8-B2E8-6D6B1C75A717}" type="presParOf" srcId="{05F4C44B-3353-4377-93D9-2989CD9FCECE}" destId="{7B6EF58B-F4D3-4551-B407-EBF678BCA3CC}" srcOrd="8" destOrd="0" presId="urn:microsoft.com/office/officeart/2005/8/layout/cycle2"/>
    <dgm:cxn modelId="{8A61804B-15D2-45C0-B25A-738EA916A7E1}" type="presParOf" srcId="{05F4C44B-3353-4377-93D9-2989CD9FCECE}" destId="{552526EB-939C-4BC2-91A2-4FD5EB5D85A7}" srcOrd="9" destOrd="0" presId="urn:microsoft.com/office/officeart/2005/8/layout/cycle2"/>
    <dgm:cxn modelId="{F6306947-C52D-43F6-8468-65B2455FF7AE}" type="presParOf" srcId="{552526EB-939C-4BC2-91A2-4FD5EB5D85A7}" destId="{E9FC8A5E-D724-48D6-8C49-44ADD1DE9976}" srcOrd="0" destOrd="0" presId="urn:microsoft.com/office/officeart/2005/8/layout/cycle2"/>
    <dgm:cxn modelId="{8FA9B2B6-13F1-49AD-B6CE-70B0036ACB63}" type="presParOf" srcId="{05F4C44B-3353-4377-93D9-2989CD9FCECE}" destId="{7F9A98F1-4B98-4C01-967D-7673E6555754}" srcOrd="10" destOrd="0" presId="urn:microsoft.com/office/officeart/2005/8/layout/cycle2"/>
    <dgm:cxn modelId="{C59CFB1E-D498-4619-B6C7-1D5FFD3083A5}" type="presParOf" srcId="{05F4C44B-3353-4377-93D9-2989CD9FCECE}" destId="{27F5C0F4-CE2A-4D7A-8C61-B402E4273F85}" srcOrd="11" destOrd="0" presId="urn:microsoft.com/office/officeart/2005/8/layout/cycle2"/>
    <dgm:cxn modelId="{D2B236A1-CFA6-46AC-93F4-4B1AC4AB1C06}" type="presParOf" srcId="{27F5C0F4-CE2A-4D7A-8C61-B402E4273F85}" destId="{B36FAEAB-CCC8-49B4-8A61-8FB73E9E5C55}" srcOrd="0" destOrd="0" presId="urn:microsoft.com/office/officeart/2005/8/layout/cycle2"/>
    <dgm:cxn modelId="{195ED8AC-8E05-4D33-BD95-19FA51394CBD}" type="presParOf" srcId="{05F4C44B-3353-4377-93D9-2989CD9FCECE}" destId="{11B772C0-B2E5-46B5-8FEB-C95EEF7A411B}" srcOrd="12" destOrd="0" presId="urn:microsoft.com/office/officeart/2005/8/layout/cycle2"/>
    <dgm:cxn modelId="{4D5D5850-96EA-4923-9027-31C40D9F3059}" type="presParOf" srcId="{05F4C44B-3353-4377-93D9-2989CD9FCECE}" destId="{ABC74F7D-CCE1-4EA7-A431-4ED699DE2516}" srcOrd="13" destOrd="0" presId="urn:microsoft.com/office/officeart/2005/8/layout/cycle2"/>
    <dgm:cxn modelId="{95FA039F-C437-46FA-AC55-BC23D191D7FD}" type="presParOf" srcId="{ABC74F7D-CCE1-4EA7-A431-4ED699DE2516}" destId="{502CA3E3-EB8E-4EFB-9F91-0E3F43917E40}" srcOrd="0" destOrd="0" presId="urn:microsoft.com/office/officeart/2005/8/layout/cycle2"/>
    <dgm:cxn modelId="{65D5C791-ECAC-4AAB-9555-D4C3454B4783}" type="presParOf" srcId="{05F4C44B-3353-4377-93D9-2989CD9FCECE}" destId="{0C61105E-BF87-40B0-B661-CB2F013817F9}" srcOrd="14" destOrd="0" presId="urn:microsoft.com/office/officeart/2005/8/layout/cycle2"/>
    <dgm:cxn modelId="{16165D4C-6F43-4F42-8E0B-3F1B135A460D}" type="presParOf" srcId="{05F4C44B-3353-4377-93D9-2989CD9FCECE}" destId="{4F6EE30C-392D-4BDE-BB01-A79343A368E5}" srcOrd="15" destOrd="0" presId="urn:microsoft.com/office/officeart/2005/8/layout/cycle2"/>
    <dgm:cxn modelId="{A38EA3B1-2FF5-4A67-875D-290B5AE33244}" type="presParOf" srcId="{4F6EE30C-392D-4BDE-BB01-A79343A368E5}" destId="{51E2322A-1735-4652-A7A7-FB53DC56FDE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MGR.IRENA PŘEUČILOVA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VY_32_INOVACE_05_OBOJETNÉ </a:t>
          </a:r>
          <a:r>
            <a:rPr lang="cs-CZ" sz="2000" kern="1200" baseline="0" dirty="0" smtClean="0"/>
            <a:t>SOUHLÁSKY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OBOJETNÉ SOUHLÁSKY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PROJEKTU:OPVK 1.4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D60E3E2-EC6D-4F5F-ACC6-4198A24BA8ED}">
      <dsp:nvSpPr>
        <dsp:cNvPr id="0" name=""/>
        <dsp:cNvSpPr/>
      </dsp:nvSpPr>
      <dsp:spPr>
        <a:xfrm>
          <a:off x="2635746" y="867"/>
          <a:ext cx="824507" cy="824507"/>
        </a:xfrm>
        <a:prstGeom prst="ellipse">
          <a:avLst/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" kern="1200" dirty="0" smtClean="0"/>
            <a:t>SLOVA PVYJMENOVANÁ PO B</a:t>
          </a:r>
          <a:endParaRPr lang="cs-CZ" sz="600" kern="1200" dirty="0"/>
        </a:p>
      </dsp:txBody>
      <dsp:txXfrm>
        <a:off x="2635746" y="867"/>
        <a:ext cx="824507" cy="824507"/>
      </dsp:txXfrm>
    </dsp:sp>
    <dsp:sp modelId="{1D5D18B9-9682-4A85-9EF2-FD76186FEA11}">
      <dsp:nvSpPr>
        <dsp:cNvPr id="0" name=""/>
        <dsp:cNvSpPr/>
      </dsp:nvSpPr>
      <dsp:spPr>
        <a:xfrm rot="1350000">
          <a:off x="3504765" y="508685"/>
          <a:ext cx="219699" cy="2782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350000">
        <a:off x="3504765" y="508685"/>
        <a:ext cx="219699" cy="278271"/>
      </dsp:txXfrm>
    </dsp:sp>
    <dsp:sp modelId="{EF6F2C4E-3BA9-4485-AE41-6784B76B5648}">
      <dsp:nvSpPr>
        <dsp:cNvPr id="0" name=""/>
        <dsp:cNvSpPr/>
      </dsp:nvSpPr>
      <dsp:spPr>
        <a:xfrm>
          <a:off x="3780465" y="475026"/>
          <a:ext cx="824507" cy="824507"/>
        </a:xfrm>
        <a:prstGeom prst="ellipse">
          <a:avLst/>
        </a:prstGeom>
        <a:solidFill>
          <a:schemeClr val="accent5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" kern="1200" dirty="0" smtClean="0"/>
            <a:t>VYJMENOVANÁ SLOVA PO F</a:t>
          </a:r>
          <a:endParaRPr lang="cs-CZ" sz="600" kern="1200" dirty="0"/>
        </a:p>
      </dsp:txBody>
      <dsp:txXfrm>
        <a:off x="3780465" y="475026"/>
        <a:ext cx="824507" cy="824507"/>
      </dsp:txXfrm>
    </dsp:sp>
    <dsp:sp modelId="{588BF73C-08C4-439E-B341-FAA9638E5241}">
      <dsp:nvSpPr>
        <dsp:cNvPr id="0" name=""/>
        <dsp:cNvSpPr/>
      </dsp:nvSpPr>
      <dsp:spPr>
        <a:xfrm rot="4050000">
          <a:off x="4317569" y="1314759"/>
          <a:ext cx="219699" cy="2782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4050000">
        <a:off x="4317569" y="1314759"/>
        <a:ext cx="219699" cy="278271"/>
      </dsp:txXfrm>
    </dsp:sp>
    <dsp:sp modelId="{62EA51F2-F870-496E-AD43-152421884501}">
      <dsp:nvSpPr>
        <dsp:cNvPr id="0" name=""/>
        <dsp:cNvSpPr/>
      </dsp:nvSpPr>
      <dsp:spPr>
        <a:xfrm>
          <a:off x="4254624" y="1619746"/>
          <a:ext cx="824507" cy="824507"/>
        </a:xfrm>
        <a:prstGeom prst="ellipse">
          <a:avLst/>
        </a:prstGeom>
        <a:solidFill>
          <a:schemeClr val="accent4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" kern="1200" dirty="0" smtClean="0"/>
            <a:t>VYJMENOVANÁ SLOVA PO L</a:t>
          </a:r>
          <a:endParaRPr lang="cs-CZ" sz="600" kern="1200" dirty="0"/>
        </a:p>
      </dsp:txBody>
      <dsp:txXfrm>
        <a:off x="4254624" y="1619746"/>
        <a:ext cx="824507" cy="824507"/>
      </dsp:txXfrm>
    </dsp:sp>
    <dsp:sp modelId="{0FAABFD7-1A2C-43FF-AE4A-CE994CC80FB6}">
      <dsp:nvSpPr>
        <dsp:cNvPr id="0" name=""/>
        <dsp:cNvSpPr/>
      </dsp:nvSpPr>
      <dsp:spPr>
        <a:xfrm rot="6750000">
          <a:off x="4322328" y="2459479"/>
          <a:ext cx="219699" cy="2782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6750000">
        <a:off x="4322328" y="2459479"/>
        <a:ext cx="219699" cy="278271"/>
      </dsp:txXfrm>
    </dsp:sp>
    <dsp:sp modelId="{CD92014F-2B39-4C74-9580-DCC57C1BBBAB}">
      <dsp:nvSpPr>
        <dsp:cNvPr id="0" name=""/>
        <dsp:cNvSpPr/>
      </dsp:nvSpPr>
      <dsp:spPr>
        <a:xfrm>
          <a:off x="3780465" y="2764465"/>
          <a:ext cx="824507" cy="824507"/>
        </a:xfrm>
        <a:prstGeom prst="ellipse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" kern="1200" dirty="0" smtClean="0"/>
            <a:t>VYJMENOVANÁ SLOVA PO M</a:t>
          </a:r>
          <a:endParaRPr lang="cs-CZ" sz="600" kern="1200" dirty="0"/>
        </a:p>
      </dsp:txBody>
      <dsp:txXfrm>
        <a:off x="3780465" y="2764465"/>
        <a:ext cx="824507" cy="824507"/>
      </dsp:txXfrm>
    </dsp:sp>
    <dsp:sp modelId="{7741A700-13DE-4E19-95C4-EA133278A16F}">
      <dsp:nvSpPr>
        <dsp:cNvPr id="0" name=""/>
        <dsp:cNvSpPr/>
      </dsp:nvSpPr>
      <dsp:spPr>
        <a:xfrm rot="9450000">
          <a:off x="3516254" y="3272283"/>
          <a:ext cx="219699" cy="2782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9450000">
        <a:off x="3516254" y="3272283"/>
        <a:ext cx="219699" cy="278271"/>
      </dsp:txXfrm>
    </dsp:sp>
    <dsp:sp modelId="{7B6EF58B-F4D3-4551-B407-EBF678BCA3CC}">
      <dsp:nvSpPr>
        <dsp:cNvPr id="0" name=""/>
        <dsp:cNvSpPr/>
      </dsp:nvSpPr>
      <dsp:spPr>
        <a:xfrm>
          <a:off x="2635746" y="3238624"/>
          <a:ext cx="824507" cy="824507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" kern="1200" dirty="0" smtClean="0"/>
            <a:t>VYJMENOVANÁ SLOVA PO P</a:t>
          </a:r>
          <a:endParaRPr lang="cs-CZ" sz="600" kern="1200" dirty="0"/>
        </a:p>
      </dsp:txBody>
      <dsp:txXfrm>
        <a:off x="2635746" y="3238624"/>
        <a:ext cx="824507" cy="824507"/>
      </dsp:txXfrm>
    </dsp:sp>
    <dsp:sp modelId="{552526EB-939C-4BC2-91A2-4FD5EB5D85A7}">
      <dsp:nvSpPr>
        <dsp:cNvPr id="0" name=""/>
        <dsp:cNvSpPr/>
      </dsp:nvSpPr>
      <dsp:spPr>
        <a:xfrm rot="12150000">
          <a:off x="2371534" y="3277042"/>
          <a:ext cx="219699" cy="2782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2150000">
        <a:off x="2371534" y="3277042"/>
        <a:ext cx="219699" cy="278271"/>
      </dsp:txXfrm>
    </dsp:sp>
    <dsp:sp modelId="{7F9A98F1-4B98-4C01-967D-7673E6555754}">
      <dsp:nvSpPr>
        <dsp:cNvPr id="0" name=""/>
        <dsp:cNvSpPr/>
      </dsp:nvSpPr>
      <dsp:spPr>
        <a:xfrm>
          <a:off x="1491026" y="2764465"/>
          <a:ext cx="824507" cy="824507"/>
        </a:xfrm>
        <a:prstGeom prst="ellipse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" kern="1200" dirty="0" smtClean="0"/>
            <a:t>VYJMENOVANÁ SLOVA PO S</a:t>
          </a:r>
          <a:endParaRPr lang="cs-CZ" sz="600" kern="1200" dirty="0"/>
        </a:p>
      </dsp:txBody>
      <dsp:txXfrm>
        <a:off x="1491026" y="2764465"/>
        <a:ext cx="824507" cy="824507"/>
      </dsp:txXfrm>
    </dsp:sp>
    <dsp:sp modelId="{27F5C0F4-CE2A-4D7A-8C61-B402E4273F85}">
      <dsp:nvSpPr>
        <dsp:cNvPr id="0" name=""/>
        <dsp:cNvSpPr/>
      </dsp:nvSpPr>
      <dsp:spPr>
        <a:xfrm rot="14850000">
          <a:off x="1558730" y="2470968"/>
          <a:ext cx="219699" cy="2782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4850000">
        <a:off x="1558730" y="2470968"/>
        <a:ext cx="219699" cy="278271"/>
      </dsp:txXfrm>
    </dsp:sp>
    <dsp:sp modelId="{11B772C0-B2E5-46B5-8FEB-C95EEF7A411B}">
      <dsp:nvSpPr>
        <dsp:cNvPr id="0" name=""/>
        <dsp:cNvSpPr/>
      </dsp:nvSpPr>
      <dsp:spPr>
        <a:xfrm>
          <a:off x="1016867" y="1619746"/>
          <a:ext cx="824507" cy="824507"/>
        </a:xfrm>
        <a:prstGeom prst="ellipse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" kern="1200" dirty="0" smtClean="0"/>
            <a:t>VYJMENOVANÁ SLOVA PO V</a:t>
          </a:r>
          <a:endParaRPr lang="cs-CZ" sz="600" kern="1200" dirty="0"/>
        </a:p>
      </dsp:txBody>
      <dsp:txXfrm>
        <a:off x="1016867" y="1619746"/>
        <a:ext cx="824507" cy="824507"/>
      </dsp:txXfrm>
    </dsp:sp>
    <dsp:sp modelId="{ABC74F7D-CCE1-4EA7-A431-4ED699DE2516}">
      <dsp:nvSpPr>
        <dsp:cNvPr id="0" name=""/>
        <dsp:cNvSpPr/>
      </dsp:nvSpPr>
      <dsp:spPr>
        <a:xfrm rot="17550000">
          <a:off x="1553971" y="1326249"/>
          <a:ext cx="219699" cy="2782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7550000">
        <a:off x="1553971" y="1326249"/>
        <a:ext cx="219699" cy="278271"/>
      </dsp:txXfrm>
    </dsp:sp>
    <dsp:sp modelId="{0C61105E-BF87-40B0-B661-CB2F013817F9}">
      <dsp:nvSpPr>
        <dsp:cNvPr id="0" name=""/>
        <dsp:cNvSpPr/>
      </dsp:nvSpPr>
      <dsp:spPr>
        <a:xfrm>
          <a:off x="1491026" y="475026"/>
          <a:ext cx="824507" cy="824507"/>
        </a:xfrm>
        <a:prstGeom prst="ellipse">
          <a:avLst/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" kern="1200" dirty="0" smtClean="0"/>
            <a:t>VYJMENOVANÁ SLOVA PO Z</a:t>
          </a:r>
          <a:endParaRPr lang="cs-CZ" sz="600" kern="1200" dirty="0"/>
        </a:p>
      </dsp:txBody>
      <dsp:txXfrm>
        <a:off x="1491026" y="475026"/>
        <a:ext cx="824507" cy="824507"/>
      </dsp:txXfrm>
    </dsp:sp>
    <dsp:sp modelId="{4F6EE30C-392D-4BDE-BB01-A79343A368E5}">
      <dsp:nvSpPr>
        <dsp:cNvPr id="0" name=""/>
        <dsp:cNvSpPr/>
      </dsp:nvSpPr>
      <dsp:spPr>
        <a:xfrm rot="20250000">
          <a:off x="2360045" y="513444"/>
          <a:ext cx="219699" cy="2782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0250000">
        <a:off x="2360045" y="513444"/>
        <a:ext cx="219699" cy="2782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BA927D-C10C-4235-8194-8F2773155EDA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7CB7F1-FC8A-4D4E-B3AE-3C89AC65F3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22523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25B8E7E-C2BC-4648-893C-E4BE559A468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842B-4406-4A60-89F8-51CF4FF15869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6A8D-371B-4013-BC7F-CBDAB977F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842B-4406-4A60-89F8-51CF4FF15869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6A8D-371B-4013-BC7F-CBDAB977F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842B-4406-4A60-89F8-51CF4FF15869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6A8D-371B-4013-BC7F-CBDAB977F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842B-4406-4A60-89F8-51CF4FF15869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6A8D-371B-4013-BC7F-CBDAB977F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842B-4406-4A60-89F8-51CF4FF15869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6A8D-371B-4013-BC7F-CBDAB977F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842B-4406-4A60-89F8-51CF4FF15869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6A8D-371B-4013-BC7F-CBDAB977F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842B-4406-4A60-89F8-51CF4FF15869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6A8D-371B-4013-BC7F-CBDAB977F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842B-4406-4A60-89F8-51CF4FF15869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6A8D-371B-4013-BC7F-CBDAB977F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842B-4406-4A60-89F8-51CF4FF15869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6A8D-371B-4013-BC7F-CBDAB977F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842B-4406-4A60-89F8-51CF4FF15869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6A8D-371B-4013-BC7F-CBDAB977F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842B-4406-4A60-89F8-51CF4FF15869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6A8D-371B-4013-BC7F-CBDAB977F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09842B-4406-4A60-89F8-51CF4FF15869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DF6A8D-371B-4013-BC7F-CBDAB977F6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13" Type="http://schemas.openxmlformats.org/officeDocument/2006/relationships/image" Target="../media/image8.gif"/><Relationship Id="rId3" Type="http://schemas.openxmlformats.org/officeDocument/2006/relationships/diagramLayout" Target="../diagrams/layout2.xml"/><Relationship Id="rId7" Type="http://schemas.openxmlformats.org/officeDocument/2006/relationships/image" Target="../media/image2.wmf"/><Relationship Id="rId12" Type="http://schemas.openxmlformats.org/officeDocument/2006/relationships/image" Target="../media/image7.gi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openxmlformats.org/officeDocument/2006/relationships/image" Target="../media/image6.gif"/><Relationship Id="rId5" Type="http://schemas.openxmlformats.org/officeDocument/2006/relationships/diagramColors" Target="../diagrams/colors2.xml"/><Relationship Id="rId10" Type="http://schemas.openxmlformats.org/officeDocument/2006/relationships/image" Target="../media/image5.gif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4.gif"/><Relationship Id="rId14" Type="http://schemas.openxmlformats.org/officeDocument/2006/relationships/image" Target="../media/image9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8192361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Anotace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Materiál je určen pro výuku českého jazyka ve 3. ročníku ZŠ.</a:t>
            </a:r>
          </a:p>
          <a:p>
            <a:pPr>
              <a:buNone/>
            </a:pPr>
            <a:r>
              <a:rPr lang="cs-CZ" sz="2000" dirty="0" smtClean="0"/>
              <a:t>Obsahuje obrázky s obojetnými souhláskami.</a:t>
            </a:r>
          </a:p>
          <a:p>
            <a:pPr>
              <a:buNone/>
            </a:pPr>
            <a:r>
              <a:rPr lang="cs-CZ" sz="2000" dirty="0" smtClean="0"/>
              <a:t>Žáci se seznamují s obojetnými souhláskami. Na tento materiál bude navazovat probírání nové látky – vyjmenovaná slova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Použité zdroje:</a:t>
            </a:r>
          </a:p>
          <a:p>
            <a:pPr>
              <a:buNone/>
            </a:pPr>
            <a:r>
              <a:rPr lang="cs-CZ" sz="2000" dirty="0" smtClean="0"/>
              <a:t>http://</a:t>
            </a:r>
            <a:r>
              <a:rPr lang="cs-CZ" sz="2000" dirty="0" smtClean="0"/>
              <a:t>office.</a:t>
            </a:r>
            <a:r>
              <a:rPr lang="cs-CZ" sz="2000" dirty="0" err="1" smtClean="0"/>
              <a:t>microsoft.com</a:t>
            </a:r>
            <a:endParaRPr lang="cs-CZ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sz="2400" dirty="0" smtClean="0"/>
              <a:t>VYJMENOVANÁ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800" dirty="0" smtClean="0"/>
          </a:p>
          <a:p>
            <a:pPr>
              <a:buNone/>
            </a:pPr>
            <a:endParaRPr lang="cs-CZ" sz="1800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500166" y="185736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9" name="Picture 3" descr="C:\Documents and Settings\Irča\Local Settings\Temporary Internet Files\Content.IE5\4DAZKHIN\MC90028338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86512" y="1643050"/>
            <a:ext cx="910287" cy="900000"/>
          </a:xfrm>
          <a:prstGeom prst="rect">
            <a:avLst/>
          </a:prstGeom>
          <a:noFill/>
        </p:spPr>
      </p:pic>
      <p:pic>
        <p:nvPicPr>
          <p:cNvPr id="4100" name="Picture 4" descr="C:\Documents and Settings\Irča\Local Settings\Temporary Internet Files\Content.IE5\G9YNGXUF\MC90028339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72330" y="3000372"/>
            <a:ext cx="928694" cy="857255"/>
          </a:xfrm>
          <a:prstGeom prst="rect">
            <a:avLst/>
          </a:prstGeom>
          <a:noFill/>
        </p:spPr>
      </p:pic>
      <p:pic>
        <p:nvPicPr>
          <p:cNvPr id="4101" name="Picture 5" descr="C:\Documents and Settings\Irča\Local Settings\Temporary Internet Files\Content.IE5\G1AVKHUV\MM900283291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357290" y="4000504"/>
            <a:ext cx="809625" cy="809625"/>
          </a:xfrm>
          <a:prstGeom prst="rect">
            <a:avLst/>
          </a:prstGeom>
          <a:noFill/>
        </p:spPr>
      </p:pic>
      <p:pic>
        <p:nvPicPr>
          <p:cNvPr id="4102" name="Picture 6" descr="C:\Documents and Settings\Irča\Local Settings\Temporary Internet Files\Content.IE5\4TYZKLE3\MM900283294[1].gif"/>
          <p:cNvPicPr>
            <a:picLocks noChangeAspect="1" noChangeArrowheads="1" noCrop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071538" y="2786058"/>
            <a:ext cx="809625" cy="809625"/>
          </a:xfrm>
          <a:prstGeom prst="rect">
            <a:avLst/>
          </a:prstGeom>
          <a:noFill/>
        </p:spPr>
      </p:pic>
      <p:pic>
        <p:nvPicPr>
          <p:cNvPr id="4103" name="Picture 7" descr="C:\Documents and Settings\Irča\Local Settings\Temporary Internet Files\Content.IE5\4DAZKHIN\MM900283288[1].gif"/>
          <p:cNvPicPr>
            <a:picLocks noChangeAspect="1" noChangeArrowheads="1" noCrop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000232" y="5357826"/>
            <a:ext cx="785818" cy="809625"/>
          </a:xfrm>
          <a:prstGeom prst="rect">
            <a:avLst/>
          </a:prstGeom>
          <a:noFill/>
        </p:spPr>
      </p:pic>
      <p:pic>
        <p:nvPicPr>
          <p:cNvPr id="4104" name="Picture 8" descr="C:\Documents and Settings\Irča\Local Settings\Temporary Internet Files\Content.IE5\G9YNGXUF\MM900283284[1].gif"/>
          <p:cNvPicPr>
            <a:picLocks noChangeAspect="1" noChangeArrowheads="1" noCrop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858016" y="4286256"/>
            <a:ext cx="809625" cy="809625"/>
          </a:xfrm>
          <a:prstGeom prst="rect">
            <a:avLst/>
          </a:prstGeom>
          <a:noFill/>
        </p:spPr>
      </p:pic>
      <p:pic>
        <p:nvPicPr>
          <p:cNvPr id="4105" name="Picture 9" descr="C:\Documents and Settings\Irča\Local Settings\Temporary Internet Files\Content.IE5\G1AVKHUV\MM900283285[1].gif"/>
          <p:cNvPicPr>
            <a:picLocks noChangeAspect="1" noChangeArrowheads="1" noCrop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215074" y="5429264"/>
            <a:ext cx="809625" cy="809625"/>
          </a:xfrm>
          <a:prstGeom prst="rect">
            <a:avLst/>
          </a:prstGeom>
          <a:noFill/>
        </p:spPr>
      </p:pic>
      <p:pic>
        <p:nvPicPr>
          <p:cNvPr id="4106" name="Picture 10" descr="C:\Documents and Settings\Irča\Local Settings\Temporary Internet Files\Content.IE5\4TYZKLE3\MM900283298[1].gif"/>
          <p:cNvPicPr>
            <a:picLocks noChangeAspect="1" noChangeArrowheads="1" noCrop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167187" y="3024187"/>
            <a:ext cx="809625" cy="809625"/>
          </a:xfrm>
          <a:prstGeom prst="rect">
            <a:avLst/>
          </a:prstGeom>
          <a:noFill/>
        </p:spPr>
      </p:pic>
      <p:pic>
        <p:nvPicPr>
          <p:cNvPr id="4107" name="Picture 11" descr="C:\Documents and Settings\Irča\Local Settings\Temporary Internet Files\Content.IE5\4TYZKLE3\MM900283298[1].gif"/>
          <p:cNvPicPr>
            <a:picLocks noChangeAspect="1" noChangeArrowheads="1" noCrop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000232" y="1714488"/>
            <a:ext cx="809625" cy="809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99</Words>
  <Application>Microsoft Office PowerPoint</Application>
  <PresentationFormat>Předvádění na obrazovce (4:3)</PresentationFormat>
  <Paragraphs>27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Snímek 1</vt:lpstr>
      <vt:lpstr>Anotace</vt:lpstr>
      <vt:lpstr>VYJMENOVANÁ SLOVA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preucilovai</dc:creator>
  <cp:lastModifiedBy>Dum</cp:lastModifiedBy>
  <cp:revision>5</cp:revision>
  <dcterms:created xsi:type="dcterms:W3CDTF">2012-11-27T14:18:43Z</dcterms:created>
  <dcterms:modified xsi:type="dcterms:W3CDTF">2013-03-21T19:18:41Z</dcterms:modified>
</cp:coreProperties>
</file>