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61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PŘEUČILOVÁ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1253" custLinFactNeighborY="-202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950761-C421-4B42-81AB-59FE3AB4643C}" type="presOf" srcId="{D1B46980-6531-4606-95E6-44980827E919}" destId="{2BE915AB-18AA-4053-B92C-3BFC9ED204BB}" srcOrd="1" destOrd="0" presId="urn:microsoft.com/office/officeart/2005/8/layout/target3"/>
    <dgm:cxn modelId="{D4C17C64-7D1E-4A47-9F44-9DFCAD75B7FA}" type="presOf" srcId="{B651F6E3-6281-48DB-9319-2AEAFDAE7572}" destId="{6BB5E863-4638-4E1D-BFDE-399D028AC4ED}" srcOrd="1" destOrd="0" presId="urn:microsoft.com/office/officeart/2005/8/layout/target3"/>
    <dgm:cxn modelId="{98B750CF-30F9-4AD5-AC1A-5F4B285C079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4F8BAB6-95A3-40B7-BCBC-6DAF7703CF21}" type="presOf" srcId="{D1B46980-6531-4606-95E6-44980827E919}" destId="{6140AFEC-043D-4C43-A2F9-D0F5331DF3A3}" srcOrd="0" destOrd="0" presId="urn:microsoft.com/office/officeart/2005/8/layout/target3"/>
    <dgm:cxn modelId="{8E9E2CEF-FA91-4F77-A69A-35A57572F061}" type="presOf" srcId="{D1D4F407-5343-4D3F-B5B9-D407B03CAEB4}" destId="{D005CE8C-CC26-4C3E-AC11-E15060ECD759}" srcOrd="0" destOrd="0" presId="urn:microsoft.com/office/officeart/2005/8/layout/target3"/>
    <dgm:cxn modelId="{9C3D9B26-8CF2-4BC9-AC66-880BD883DA54}" type="presOf" srcId="{4C35D32F-0EAB-4CD7-82EE-45574DC2A586}" destId="{8BEBB6EC-1DAA-4CAC-8A25-BC0FCBD5DBD5}" srcOrd="0" destOrd="0" presId="urn:microsoft.com/office/officeart/2005/8/layout/target3"/>
    <dgm:cxn modelId="{4CDD65A9-B430-4DF4-9AFC-743C2B78D49D}" type="presOf" srcId="{D1D4F407-5343-4D3F-B5B9-D407B03CAEB4}" destId="{AED2198E-93D5-4001-81B4-73124B309672}" srcOrd="1" destOrd="0" presId="urn:microsoft.com/office/officeart/2005/8/layout/target3"/>
    <dgm:cxn modelId="{419041A4-D236-4CAB-8465-6861E01686B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6F5352E-5740-48AD-B6D7-284AC4BDC27B}" type="presOf" srcId="{D8197B8C-B260-4A16-BDF4-0947B075E274}" destId="{25B08C86-7E15-44DC-BE7F-FFB55DD49D12}" srcOrd="0" destOrd="0" presId="urn:microsoft.com/office/officeart/2005/8/layout/target3"/>
    <dgm:cxn modelId="{6A72AEA4-7F21-4A22-9F09-2873F7C55953}" type="presOf" srcId="{757F3AB3-0718-4624-B441-E567A8F0AB56}" destId="{333A1088-737F-45CB-B68E-254E46348037}" srcOrd="0" destOrd="0" presId="urn:microsoft.com/office/officeart/2005/8/layout/target3"/>
    <dgm:cxn modelId="{64B60EE7-0956-4385-824D-AD0187800A1C}" type="presOf" srcId="{B651F6E3-6281-48DB-9319-2AEAFDAE7572}" destId="{619D679B-A015-4ECF-8348-D1034C574F40}" srcOrd="0" destOrd="0" presId="urn:microsoft.com/office/officeart/2005/8/layout/target3"/>
    <dgm:cxn modelId="{93CF7451-3D1E-42B1-889A-AD3BDD6507E0}" type="presParOf" srcId="{333A1088-737F-45CB-B68E-254E46348037}" destId="{F5ABB229-8D3B-4694-996A-96F23CF14429}" srcOrd="0" destOrd="0" presId="urn:microsoft.com/office/officeart/2005/8/layout/target3"/>
    <dgm:cxn modelId="{E0F7581A-6DAF-45C8-ABF2-A0B2D589716C}" type="presParOf" srcId="{333A1088-737F-45CB-B68E-254E46348037}" destId="{F41139FD-01EE-4571-8B17-4FB00FC51163}" srcOrd="1" destOrd="0" presId="urn:microsoft.com/office/officeart/2005/8/layout/target3"/>
    <dgm:cxn modelId="{3D7A2EB2-E488-4E25-8F0F-10F1D770CA3C}" type="presParOf" srcId="{333A1088-737F-45CB-B68E-254E46348037}" destId="{D005CE8C-CC26-4C3E-AC11-E15060ECD759}" srcOrd="2" destOrd="0" presId="urn:microsoft.com/office/officeart/2005/8/layout/target3"/>
    <dgm:cxn modelId="{B83FAEB3-3CD0-4559-9226-B34B96C18DC5}" type="presParOf" srcId="{333A1088-737F-45CB-B68E-254E46348037}" destId="{2C702D82-9B77-49B7-9568-BB8EB47C3372}" srcOrd="3" destOrd="0" presId="urn:microsoft.com/office/officeart/2005/8/layout/target3"/>
    <dgm:cxn modelId="{98F52EB9-7C85-4731-A379-4A3CBEBC24EE}" type="presParOf" srcId="{333A1088-737F-45CB-B68E-254E46348037}" destId="{A52A0455-90FF-4808-ABD0-F02540D31D5A}" srcOrd="4" destOrd="0" presId="urn:microsoft.com/office/officeart/2005/8/layout/target3"/>
    <dgm:cxn modelId="{39862359-4E3A-4543-89E0-8FFEB3918E93}" type="presParOf" srcId="{333A1088-737F-45CB-B68E-254E46348037}" destId="{6140AFEC-043D-4C43-A2F9-D0F5331DF3A3}" srcOrd="5" destOrd="0" presId="urn:microsoft.com/office/officeart/2005/8/layout/target3"/>
    <dgm:cxn modelId="{23D2F31D-2B19-4F7D-8DC1-4CEFE5266BB4}" type="presParOf" srcId="{333A1088-737F-45CB-B68E-254E46348037}" destId="{9358AC05-5D7D-4327-9F80-1AD486AEA664}" srcOrd="6" destOrd="0" presId="urn:microsoft.com/office/officeart/2005/8/layout/target3"/>
    <dgm:cxn modelId="{8181DFC1-A965-4A58-9431-2BBDCF09ECAB}" type="presParOf" srcId="{333A1088-737F-45CB-B68E-254E46348037}" destId="{313FC574-E1CD-4FB4-B054-0B805CE0447D}" srcOrd="7" destOrd="0" presId="urn:microsoft.com/office/officeart/2005/8/layout/target3"/>
    <dgm:cxn modelId="{0D82A8E1-9378-4BC9-84E1-3A801CA3F349}" type="presParOf" srcId="{333A1088-737F-45CB-B68E-254E46348037}" destId="{619D679B-A015-4ECF-8348-D1034C574F40}" srcOrd="8" destOrd="0" presId="urn:microsoft.com/office/officeart/2005/8/layout/target3"/>
    <dgm:cxn modelId="{76CFCD47-6E32-44F0-86C9-C186AC3E2831}" type="presParOf" srcId="{333A1088-737F-45CB-B68E-254E46348037}" destId="{322283A8-4A27-4CDA-BAE3-F381106A9174}" srcOrd="9" destOrd="0" presId="urn:microsoft.com/office/officeart/2005/8/layout/target3"/>
    <dgm:cxn modelId="{E7C9BCE3-AF41-4D33-A66F-38ECB53A9F78}" type="presParOf" srcId="{333A1088-737F-45CB-B68E-254E46348037}" destId="{FFC9F71D-1B4F-4AD9-A4A6-86ADEFC8AF5C}" srcOrd="10" destOrd="0" presId="urn:microsoft.com/office/officeart/2005/8/layout/target3"/>
    <dgm:cxn modelId="{CBDC3BE5-2B5B-4043-A664-27FA84EE64BF}" type="presParOf" srcId="{333A1088-737F-45CB-B68E-254E46348037}" destId="{25B08C86-7E15-44DC-BE7F-FFB55DD49D12}" srcOrd="11" destOrd="0" presId="urn:microsoft.com/office/officeart/2005/8/layout/target3"/>
    <dgm:cxn modelId="{4A8F7DAC-423E-44BC-88E9-C2EA205F2943}" type="presParOf" srcId="{333A1088-737F-45CB-B68E-254E46348037}" destId="{76644BE8-9D7C-4C09-B250-3D10AF48CBB7}" srcOrd="12" destOrd="0" presId="urn:microsoft.com/office/officeart/2005/8/layout/target3"/>
    <dgm:cxn modelId="{06A0CAF3-53C4-4FEA-BC3C-854D9EE83445}" type="presParOf" srcId="{333A1088-737F-45CB-B68E-254E46348037}" destId="{EE85B701-7295-41C0-BA7A-34D3756A2AE6}" srcOrd="13" destOrd="0" presId="urn:microsoft.com/office/officeart/2005/8/layout/target3"/>
    <dgm:cxn modelId="{114BB449-76E8-4283-8A7E-49A8611A0CCD}" type="presParOf" srcId="{333A1088-737F-45CB-B68E-254E46348037}" destId="{8BEBB6EC-1DAA-4CAC-8A25-BC0FCBD5DBD5}" srcOrd="14" destOrd="0" presId="urn:microsoft.com/office/officeart/2005/8/layout/target3"/>
    <dgm:cxn modelId="{8CF3DCCD-93B0-4EF8-B977-3750AB39941C}" type="presParOf" srcId="{333A1088-737F-45CB-B68E-254E46348037}" destId="{AED2198E-93D5-4001-81B4-73124B309672}" srcOrd="15" destOrd="0" presId="urn:microsoft.com/office/officeart/2005/8/layout/target3"/>
    <dgm:cxn modelId="{D75241EA-2A09-4AAB-A1E5-E0069A92F56F}" type="presParOf" srcId="{333A1088-737F-45CB-B68E-254E46348037}" destId="{2BE915AB-18AA-4053-B92C-3BFC9ED204BB}" srcOrd="16" destOrd="0" presId="urn:microsoft.com/office/officeart/2005/8/layout/target3"/>
    <dgm:cxn modelId="{DB34188B-C755-4547-A924-6C59DD415625}" type="presParOf" srcId="{333A1088-737F-45CB-B68E-254E46348037}" destId="{6BB5E863-4638-4E1D-BFDE-399D028AC4ED}" srcOrd="17" destOrd="0" presId="urn:microsoft.com/office/officeart/2005/8/layout/target3"/>
    <dgm:cxn modelId="{2690F7AF-D980-4581-90AE-352E306D224A}" type="presParOf" srcId="{333A1088-737F-45CB-B68E-254E46348037}" destId="{5A5FFA88-C948-4069-8E93-59FA12366E83}" srcOrd="18" destOrd="0" presId="urn:microsoft.com/office/officeart/2005/8/layout/target3"/>
    <dgm:cxn modelId="{B432701F-0956-467D-97DC-27EEAE57A63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7300075-DD46-4BB5-B00D-DC302B0FB97F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18183B2-9FF7-4FE3-9A8D-176FBD852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4D39A3-3CED-41FA-BF24-B7F11DB9359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370EF-958A-4AC1-A765-2F373BC0F125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13023-DC2A-4AD0-A11F-34B625BDB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743D5-A6EE-45B7-8E6B-5399EAF76ECD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65CAC-3C59-4896-BA92-4685C82901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FBAE8-5FFD-408B-B0D2-056F796E0E88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8E112-16AF-4AB5-9249-1744E0F58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8F709-91D8-4CED-B7D1-F9E676F4F65C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C3F8A-E98B-4903-A8FE-CC2A54883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864E9-BFCB-46D1-87AF-DE63A05D5A2D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6879D-E16C-4023-9C4E-402E8A348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F30B5-A609-4FE2-A04E-B44ABDACE5D1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0AF4F-A2E6-4B36-9D02-250946542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65E9A-DD44-42CB-92B6-D5A7182FEAD6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D83B1-2924-4389-9DEF-6ABC7C2C9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5B0C3-B131-4E6D-937A-AE8805691296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F30DA-8787-465C-A206-B6D190B59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E4D6B-CD6F-403E-9700-BA63555F7417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3F7BE-DB3F-4BD3-A131-095040CA2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6DC6F-E5A5-4785-B6F8-9F1D2BBA615B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9D3DD-3824-444A-839F-4734F8FFFF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DB8FF-DC12-46FF-897D-32131BBBB214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D83AB-3554-4255-9640-EB5C7FBB5F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FA93AD-51B5-40E8-B3D6-23F1F97CA32F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EC2914D-DB47-49CB-B068-4664DCB1E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Materiál je určen pro výuku českého jazyka ve 3.ročníku ZŠ.</a:t>
            </a:r>
          </a:p>
          <a:p>
            <a:r>
              <a:rPr lang="cs-CZ" sz="2000" smtClean="0"/>
              <a:t>Obsahuje 2 shrnující cvičení k tématu vyjmenovaná slova po B.</a:t>
            </a:r>
          </a:p>
          <a:p>
            <a:r>
              <a:rPr lang="cs-CZ" sz="2000" smtClean="0"/>
              <a:t>Žáci si opakují tuto látku.</a:t>
            </a:r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r>
              <a:rPr lang="cs-CZ" sz="2000" smtClean="0"/>
              <a:t>Použité zdroje:</a:t>
            </a:r>
          </a:p>
          <a:p>
            <a:r>
              <a:rPr lang="cs-CZ" sz="2000" smtClean="0"/>
              <a:t>http://office.</a:t>
            </a:r>
            <a:r>
              <a:rPr lang="cs-CZ" sz="2000" smtClean="0">
                <a:latin typeface="Arial" charset="0"/>
              </a:rPr>
              <a:t>m</a:t>
            </a:r>
            <a:r>
              <a:rPr lang="cs-CZ" sz="2000" smtClean="0"/>
              <a:t>icrosoft.com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87450"/>
          </a:xfrm>
          <a:blipFill dpi="0" rotWithShape="1">
            <a:blip r:embed="rId2"/>
            <a:srcRect/>
            <a:tile tx="0" ty="0" sx="100000" sy="100000" flip="none" algn="tl"/>
          </a:blipFill>
        </p:spPr>
        <p:txBody>
          <a:bodyPr/>
          <a:lstStyle/>
          <a:p>
            <a:r>
              <a:rPr lang="cs-CZ" sz="2400" smtClean="0"/>
              <a:t>SHRNUTÍ UČIVA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200" dirty="0" smtClean="0"/>
              <a:t>ÚKOL:  Napiš vyjmenovaná slova po B. : </a:t>
            </a:r>
            <a:r>
              <a:rPr lang="cs-CZ" sz="2000" dirty="0" smtClean="0"/>
              <a:t>___________________________________________________________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___________________________________________________________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___________________________________________________________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2.	ÚKOL: Ke každému z následujících slov napiš 2 slova příbuzná.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	</a:t>
            </a:r>
            <a:r>
              <a:rPr lang="cs-CZ" sz="2400" b="1" dirty="0" smtClean="0"/>
              <a:t>bystrý - _____________________  byt _______________________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	bylina - _____________________  býk-_______________________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	být - _______________________   kobyla -____________________</a:t>
            </a:r>
          </a:p>
        </p:txBody>
      </p:sp>
      <p:pic>
        <p:nvPicPr>
          <p:cNvPr id="17411" name="Picture 2" descr="C:\Documents and Settings\Irča\Local Settings\Temporary Internet Files\Content.IE5\G9YNGXUF\MC9004404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688" y="357188"/>
            <a:ext cx="10255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Documents and Settings\Irča\Local Settings\Temporary Internet Files\Content.IE5\4DAZKHIN\MC9004344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25" y="357188"/>
            <a:ext cx="7715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56</Words>
  <Application>Microsoft Office PowerPoint</Application>
  <PresentationFormat>On-screen Show (4:3)</PresentationFormat>
  <Paragraphs>24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SHRNUTÍ UČIVA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preucilovai</dc:creator>
  <cp:lastModifiedBy>DUM</cp:lastModifiedBy>
  <cp:revision>2</cp:revision>
  <dcterms:created xsi:type="dcterms:W3CDTF">2012-11-27T15:00:45Z</dcterms:created>
  <dcterms:modified xsi:type="dcterms:W3CDTF">2013-03-21T19:47:51Z</dcterms:modified>
</cp:coreProperties>
</file>