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60" r:id="rId4"/>
    <p:sldId id="259" r:id="rId5"/>
    <p:sldId id="261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VY_12_INOVACE_13_Objem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Objem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VY_12_INOVACE_13_Objem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Objem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205436-0040-4730-B1C8-6425C22A324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F13A6E-EF74-46AB-9F12-014709D4BA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60300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F13A6E-EF74-46AB-9F12-014709D4BAB6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pod vedením učitele prování pokusná měření objemu a získané hodnoty zapisují na tabuli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F13A6E-EF74-46AB-9F12-014709D4BAB6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9707312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Materiál je určen pro 3. ročník ZŠ, pro výuku prvouky. </a:t>
            </a:r>
          </a:p>
          <a:p>
            <a:r>
              <a:rPr lang="cs-CZ" dirty="0" smtClean="0"/>
              <a:t>Pomůcky: interaktivní pero, fixy na interaktivní tabuli, měřidla – odměrné válce</a:t>
            </a:r>
          </a:p>
          <a:p>
            <a:r>
              <a:rPr lang="cs-CZ" dirty="0" smtClean="0"/>
              <a:t>Tento materiál slouží jako prezentace nově probíraného učiva, nebo ho lze využít v rámci opakování.</a:t>
            </a:r>
          </a:p>
          <a:p>
            <a:r>
              <a:rPr lang="cs-CZ" dirty="0" smtClean="0"/>
              <a:t>Inovace: interaktivní způsob učení</a:t>
            </a:r>
          </a:p>
          <a:p>
            <a:r>
              <a:rPr lang="cs-CZ" dirty="0" smtClean="0"/>
              <a:t>Metodické pokyny: žáci získají informace o objemu, které musí znát, včetně jednotek a převodních vztazích, zároveň provedou pokusná měření objemu jednotlivých předmětů a poznatky si zapíší do </a:t>
            </a:r>
            <a:r>
              <a:rPr lang="cs-CZ" dirty="0" smtClean="0"/>
              <a:t>sešitů.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odměr.válec.jpg"/>
          <p:cNvPicPr>
            <a:picLocks noGrp="1" noChangeAspect="1"/>
          </p:cNvPicPr>
          <p:nvPr>
            <p:ph idx="4294967295"/>
          </p:nvPr>
        </p:nvPicPr>
        <p:blipFill>
          <a:blip r:embed="rId3" cstate="print"/>
          <a:stretch>
            <a:fillRect/>
          </a:stretch>
        </p:blipFill>
        <p:spPr>
          <a:xfrm>
            <a:off x="642910" y="344815"/>
            <a:ext cx="1698628" cy="6013143"/>
          </a:xfrm>
        </p:spPr>
      </p:pic>
      <p:pic>
        <p:nvPicPr>
          <p:cNvPr id="5" name="Obrázek 4" descr="odměr.válec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024586" y="428604"/>
            <a:ext cx="2547942" cy="5962185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2500298" y="428604"/>
            <a:ext cx="328614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Co je na obrázku?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Objem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cs-CZ" dirty="0" smtClean="0"/>
              <a:t>základní jednotka litr = </a:t>
            </a:r>
            <a:r>
              <a:rPr lang="cs-CZ" dirty="0" smtClean="0"/>
              <a:t>1 l</a:t>
            </a: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měříme odměrným válcem</a:t>
            </a:r>
          </a:p>
          <a:p>
            <a:pPr>
              <a:buFontTx/>
              <a:buChar char="-"/>
            </a:pPr>
            <a:r>
              <a:rPr lang="cs-CZ" dirty="0" smtClean="0"/>
              <a:t>další jednotky jsou: decilitr = </a:t>
            </a:r>
            <a:r>
              <a:rPr lang="cs-CZ" dirty="0" smtClean="0"/>
              <a:t>1 dl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                                  mililitr = </a:t>
            </a:r>
            <a:r>
              <a:rPr lang="cs-CZ" dirty="0" smtClean="0"/>
              <a:t>1 ml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            hektolitr = </a:t>
            </a:r>
            <a:r>
              <a:rPr lang="cs-CZ" dirty="0" smtClean="0"/>
              <a:t>1 hl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Pokusná měření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http://microsoft.com</a:t>
            </a:r>
          </a:p>
          <a:p>
            <a:pPr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151</Words>
  <Application>Microsoft Office PowerPoint</Application>
  <PresentationFormat>Předvádění na obrazovce (4:3)</PresentationFormat>
  <Paragraphs>23</Paragraphs>
  <Slides>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Prezentace aplikace PowerPoint</vt:lpstr>
      <vt:lpstr>Objem</vt:lpstr>
      <vt:lpstr>Pokusná měření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Králík</cp:lastModifiedBy>
  <cp:revision>15</cp:revision>
  <dcterms:created xsi:type="dcterms:W3CDTF">2011-08-21T15:31:45Z</dcterms:created>
  <dcterms:modified xsi:type="dcterms:W3CDTF">2012-03-13T15:43:51Z</dcterms:modified>
</cp:coreProperties>
</file>