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VY_32_INOVACE_15_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PŘEUČILOVÁ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VYJMENOVANÁ SLOVA PO 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1253" custLinFactNeighborY="-2021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D79C91-2DFE-4ADE-B05D-E3278509B6C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9E9AC04-9AEF-4AA4-B7C1-8C21EED5A1B1}" type="presOf" srcId="{757F3AB3-0718-4624-B441-E567A8F0AB56}" destId="{333A1088-737F-45CB-B68E-254E46348037}" srcOrd="0" destOrd="0" presId="urn:microsoft.com/office/officeart/2005/8/layout/target3"/>
    <dgm:cxn modelId="{C9606951-1F18-44D1-B3E0-739B6C1BC0BE}" type="presOf" srcId="{4C35D32F-0EAB-4CD7-82EE-45574DC2A586}" destId="{8BEBB6EC-1DAA-4CAC-8A25-BC0FCBD5DBD5}" srcOrd="0" destOrd="0" presId="urn:microsoft.com/office/officeart/2005/8/layout/target3"/>
    <dgm:cxn modelId="{67049E1D-6304-4F8F-ADFE-D4CBBAC12516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7AB0503-0C08-4194-92A7-0E7BA9B720F1}" type="presOf" srcId="{4C35D32F-0EAB-4CD7-82EE-45574DC2A586}" destId="{890E4F0B-2866-4A3F-A3C7-2A14B1797930}" srcOrd="1" destOrd="0" presId="urn:microsoft.com/office/officeart/2005/8/layout/target3"/>
    <dgm:cxn modelId="{6EBF65A2-0501-47F5-9DF5-99FF37D5D281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BDDAE6E-2B64-4196-B35B-A5ACB370812F}" type="presOf" srcId="{D1D4F407-5343-4D3F-B5B9-D407B03CAEB4}" destId="{AED2198E-93D5-4001-81B4-73124B309672}" srcOrd="1" destOrd="0" presId="urn:microsoft.com/office/officeart/2005/8/layout/target3"/>
    <dgm:cxn modelId="{08F43E89-B7C6-4549-9722-71B9B2EB3345}" type="presOf" srcId="{B651F6E3-6281-48DB-9319-2AEAFDAE7572}" destId="{619D679B-A015-4ECF-8348-D1034C574F40}" srcOrd="0" destOrd="0" presId="urn:microsoft.com/office/officeart/2005/8/layout/target3"/>
    <dgm:cxn modelId="{3E6EC6CF-2CE7-4BAB-92A7-4BE8A7BF24B7}" type="presOf" srcId="{D1D4F407-5343-4D3F-B5B9-D407B03CAEB4}" destId="{D005CE8C-CC26-4C3E-AC11-E15060ECD759}" srcOrd="0" destOrd="0" presId="urn:microsoft.com/office/officeart/2005/8/layout/target3"/>
    <dgm:cxn modelId="{245FEA56-C2FB-408F-92B2-3E90FBEDF83D}" type="presOf" srcId="{D1B46980-6531-4606-95E6-44980827E919}" destId="{6140AFEC-043D-4C43-A2F9-D0F5331DF3A3}" srcOrd="0" destOrd="0" presId="urn:microsoft.com/office/officeart/2005/8/layout/target3"/>
    <dgm:cxn modelId="{79131F9E-31BF-4487-8DC7-F5DAD2226EE6}" type="presOf" srcId="{B651F6E3-6281-48DB-9319-2AEAFDAE7572}" destId="{6BB5E863-4638-4E1D-BFDE-399D028AC4ED}" srcOrd="1" destOrd="0" presId="urn:microsoft.com/office/officeart/2005/8/layout/target3"/>
    <dgm:cxn modelId="{E39377D8-EECE-47AC-8198-89D224814581}" type="presParOf" srcId="{333A1088-737F-45CB-B68E-254E46348037}" destId="{F5ABB229-8D3B-4694-996A-96F23CF14429}" srcOrd="0" destOrd="0" presId="urn:microsoft.com/office/officeart/2005/8/layout/target3"/>
    <dgm:cxn modelId="{2147AA87-52B7-473A-AB37-1A552E84804B}" type="presParOf" srcId="{333A1088-737F-45CB-B68E-254E46348037}" destId="{F41139FD-01EE-4571-8B17-4FB00FC51163}" srcOrd="1" destOrd="0" presId="urn:microsoft.com/office/officeart/2005/8/layout/target3"/>
    <dgm:cxn modelId="{A6F09F10-BC37-4339-9290-9CA5E08A23C6}" type="presParOf" srcId="{333A1088-737F-45CB-B68E-254E46348037}" destId="{D005CE8C-CC26-4C3E-AC11-E15060ECD759}" srcOrd="2" destOrd="0" presId="urn:microsoft.com/office/officeart/2005/8/layout/target3"/>
    <dgm:cxn modelId="{8DC8389E-12FC-4D64-B212-AAA9082B6EFE}" type="presParOf" srcId="{333A1088-737F-45CB-B68E-254E46348037}" destId="{2C702D82-9B77-49B7-9568-BB8EB47C3372}" srcOrd="3" destOrd="0" presId="urn:microsoft.com/office/officeart/2005/8/layout/target3"/>
    <dgm:cxn modelId="{F615911E-12F9-4957-854A-28E2BE33D907}" type="presParOf" srcId="{333A1088-737F-45CB-B68E-254E46348037}" destId="{A52A0455-90FF-4808-ABD0-F02540D31D5A}" srcOrd="4" destOrd="0" presId="urn:microsoft.com/office/officeart/2005/8/layout/target3"/>
    <dgm:cxn modelId="{96A92EE2-0CD1-4BC7-BB34-75F3653EF2B7}" type="presParOf" srcId="{333A1088-737F-45CB-B68E-254E46348037}" destId="{6140AFEC-043D-4C43-A2F9-D0F5331DF3A3}" srcOrd="5" destOrd="0" presId="urn:microsoft.com/office/officeart/2005/8/layout/target3"/>
    <dgm:cxn modelId="{550E0EB9-3B58-4726-830A-261AFEDD0C27}" type="presParOf" srcId="{333A1088-737F-45CB-B68E-254E46348037}" destId="{9358AC05-5D7D-4327-9F80-1AD486AEA664}" srcOrd="6" destOrd="0" presId="urn:microsoft.com/office/officeart/2005/8/layout/target3"/>
    <dgm:cxn modelId="{020148F5-C60A-4B94-BBB9-DABD197173C3}" type="presParOf" srcId="{333A1088-737F-45CB-B68E-254E46348037}" destId="{313FC574-E1CD-4FB4-B054-0B805CE0447D}" srcOrd="7" destOrd="0" presId="urn:microsoft.com/office/officeart/2005/8/layout/target3"/>
    <dgm:cxn modelId="{B94C3F28-9988-4582-828B-C719C5B40230}" type="presParOf" srcId="{333A1088-737F-45CB-B68E-254E46348037}" destId="{619D679B-A015-4ECF-8348-D1034C574F40}" srcOrd="8" destOrd="0" presId="urn:microsoft.com/office/officeart/2005/8/layout/target3"/>
    <dgm:cxn modelId="{ECCF64DC-C1F9-433D-BAA2-05381AD73BAD}" type="presParOf" srcId="{333A1088-737F-45CB-B68E-254E46348037}" destId="{322283A8-4A27-4CDA-BAE3-F381106A9174}" srcOrd="9" destOrd="0" presId="urn:microsoft.com/office/officeart/2005/8/layout/target3"/>
    <dgm:cxn modelId="{7DBA045F-F44F-454C-AE4A-7E6D6488C1AA}" type="presParOf" srcId="{333A1088-737F-45CB-B68E-254E46348037}" destId="{FFC9F71D-1B4F-4AD9-A4A6-86ADEFC8AF5C}" srcOrd="10" destOrd="0" presId="urn:microsoft.com/office/officeart/2005/8/layout/target3"/>
    <dgm:cxn modelId="{D1983E36-C3DE-4B14-B7B1-BB69D180F009}" type="presParOf" srcId="{333A1088-737F-45CB-B68E-254E46348037}" destId="{25B08C86-7E15-44DC-BE7F-FFB55DD49D12}" srcOrd="11" destOrd="0" presId="urn:microsoft.com/office/officeart/2005/8/layout/target3"/>
    <dgm:cxn modelId="{95A8AF74-F37A-4063-8095-702E1AF799DE}" type="presParOf" srcId="{333A1088-737F-45CB-B68E-254E46348037}" destId="{76644BE8-9D7C-4C09-B250-3D10AF48CBB7}" srcOrd="12" destOrd="0" presId="urn:microsoft.com/office/officeart/2005/8/layout/target3"/>
    <dgm:cxn modelId="{F17CD57D-2E8C-473B-BC28-257E7848A6EF}" type="presParOf" srcId="{333A1088-737F-45CB-B68E-254E46348037}" destId="{EE85B701-7295-41C0-BA7A-34D3756A2AE6}" srcOrd="13" destOrd="0" presId="urn:microsoft.com/office/officeart/2005/8/layout/target3"/>
    <dgm:cxn modelId="{0E44BD0F-ECB6-4E9D-9C19-BAB1696F7EA3}" type="presParOf" srcId="{333A1088-737F-45CB-B68E-254E46348037}" destId="{8BEBB6EC-1DAA-4CAC-8A25-BC0FCBD5DBD5}" srcOrd="14" destOrd="0" presId="urn:microsoft.com/office/officeart/2005/8/layout/target3"/>
    <dgm:cxn modelId="{C7B78D47-D5D8-46FF-A628-757535F657DE}" type="presParOf" srcId="{333A1088-737F-45CB-B68E-254E46348037}" destId="{AED2198E-93D5-4001-81B4-73124B309672}" srcOrd="15" destOrd="0" presId="urn:microsoft.com/office/officeart/2005/8/layout/target3"/>
    <dgm:cxn modelId="{7DE4A65C-7516-41C9-BA63-1A0A156E77A3}" type="presParOf" srcId="{333A1088-737F-45CB-B68E-254E46348037}" destId="{2BE915AB-18AA-4053-B92C-3BFC9ED204BB}" srcOrd="16" destOrd="0" presId="urn:microsoft.com/office/officeart/2005/8/layout/target3"/>
    <dgm:cxn modelId="{A1BE4EFB-8A7F-4048-9215-ADC6349DFED5}" type="presParOf" srcId="{333A1088-737F-45CB-B68E-254E46348037}" destId="{6BB5E863-4638-4E1D-BFDE-399D028AC4ED}" srcOrd="17" destOrd="0" presId="urn:microsoft.com/office/officeart/2005/8/layout/target3"/>
    <dgm:cxn modelId="{791A2783-E834-4B17-AD5D-45178C1449B7}" type="presParOf" srcId="{333A1088-737F-45CB-B68E-254E46348037}" destId="{5A5FFA88-C948-4069-8E93-59FA12366E83}" srcOrd="18" destOrd="0" presId="urn:microsoft.com/office/officeart/2005/8/layout/target3"/>
    <dgm:cxn modelId="{07217648-68C4-42E5-B7D9-FF909BF878CD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0B452-8C30-45C8-895D-6C5449E975B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AF823-F8EB-4529-9E0B-632727D9EC2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ED3F3A-B5B6-4C02-85CE-9838D4C868A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5F892-1A4E-422E-B58E-758D079D4655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A7DB3-EBAF-42CC-95EB-C1CB2C50D98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je určen pro výuku českého jazyka ve 3.ročníku ZŠ.</a:t>
            </a:r>
          </a:p>
          <a:p>
            <a:r>
              <a:rPr lang="cs-CZ" sz="2000" dirty="0" smtClean="0"/>
              <a:t>Obsahuje obrázky vyjmenovaných slov po M.</a:t>
            </a:r>
          </a:p>
          <a:p>
            <a:r>
              <a:rPr lang="cs-CZ" sz="2000" dirty="0" smtClean="0"/>
              <a:t>Žáci přiřazují a seznamují se s vyjmenovanými slovy po M.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Použité zdroje:</a:t>
            </a:r>
          </a:p>
          <a:p>
            <a:pPr>
              <a:buNone/>
            </a:pPr>
            <a:r>
              <a:rPr lang="cs-CZ" sz="2000" dirty="0"/>
              <a:t>	</a:t>
            </a:r>
            <a:r>
              <a:rPr lang="cs-CZ" sz="2000" dirty="0" smtClean="0">
                <a:hlinkClick r:id="rId2"/>
              </a:rPr>
              <a:t>http://office.Microsoft.</a:t>
            </a:r>
            <a:r>
              <a:rPr lang="cs-CZ" sz="2000" dirty="0" err="1" smtClean="0">
                <a:hlinkClick r:id="rId2"/>
              </a:rPr>
              <a:t>com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Vyjmenovaná slova po M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my, mýt, myslit, mýlit se, hmyz, myš, hlemýžď, mýtit, zamykat, smýkat, dmýchat, chmýří, nachomýtnout se, Litomyšl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ÚKOL : Vysvětli význam těchto slov a spoj je se správným obrázkem.</a:t>
            </a:r>
          </a:p>
          <a:p>
            <a:r>
              <a:rPr lang="cs-CZ" sz="2000" dirty="0" smtClean="0"/>
              <a:t>Mýtit – _____________________________________________________</a:t>
            </a:r>
          </a:p>
          <a:p>
            <a:endParaRPr lang="cs-CZ" sz="2000" dirty="0" smtClean="0"/>
          </a:p>
          <a:p>
            <a:r>
              <a:rPr lang="cs-CZ" sz="2000" dirty="0" smtClean="0"/>
              <a:t>Smýkat – ____________________________________________________</a:t>
            </a:r>
          </a:p>
          <a:p>
            <a:endParaRPr lang="cs-CZ" sz="2000" dirty="0" smtClean="0"/>
          </a:p>
          <a:p>
            <a:r>
              <a:rPr lang="cs-CZ" sz="2000" dirty="0" smtClean="0"/>
              <a:t>Dmýchat – ___________________________________________________</a:t>
            </a:r>
          </a:p>
          <a:p>
            <a:endParaRPr lang="cs-CZ" sz="2000" dirty="0" smtClean="0"/>
          </a:p>
          <a:p>
            <a:r>
              <a:rPr lang="cs-CZ" sz="2000" dirty="0" smtClean="0"/>
              <a:t>Nachomýtnout se - ___________________________________________</a:t>
            </a:r>
          </a:p>
          <a:p>
            <a:endParaRPr lang="cs-CZ" sz="2000" dirty="0"/>
          </a:p>
        </p:txBody>
      </p:sp>
      <p:pic>
        <p:nvPicPr>
          <p:cNvPr id="2050" name="Picture 2" descr="C:\Documents and Settings\Irča\Local Settings\Temporary Internet Files\Content.IE5\OHWTE349\MP90018512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643446"/>
            <a:ext cx="846300" cy="1260000"/>
          </a:xfrm>
          <a:prstGeom prst="rect">
            <a:avLst/>
          </a:prstGeom>
          <a:noFill/>
        </p:spPr>
      </p:pic>
      <p:pic>
        <p:nvPicPr>
          <p:cNvPr id="2051" name="Picture 3" descr="C:\Documents and Settings\Irča\Local Settings\Temporary Internet Files\Content.IE5\OHWTE349\MC90043709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4786322"/>
            <a:ext cx="1404000" cy="1404000"/>
          </a:xfrm>
          <a:prstGeom prst="rect">
            <a:avLst/>
          </a:prstGeom>
          <a:noFill/>
        </p:spPr>
      </p:pic>
      <p:pic>
        <p:nvPicPr>
          <p:cNvPr id="2052" name="Picture 4" descr="C:\Documents and Settings\Irča\Local Settings\Temporary Internet Files\Content.IE5\RZIJ25MV\MC9004153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4500570"/>
            <a:ext cx="1626747" cy="140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88</Words>
  <Application>Microsoft Office PowerPoint</Application>
  <PresentationFormat>Předvádění na obrazovce (4:3)</PresentationFormat>
  <Paragraphs>26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Anotace</vt:lpstr>
      <vt:lpstr>Vyjmenovaná slova po M my, mýt, myslit, mýlit se, hmyz, myš, hlemýžď, mýtit, zamykat, smýkat, dmýchat, chmýří, nachomýtnout se, Litomyšl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preucilovai</dc:creator>
  <cp:lastModifiedBy>preucilovai</cp:lastModifiedBy>
  <cp:revision>1</cp:revision>
  <dcterms:created xsi:type="dcterms:W3CDTF">2012-11-27T15:49:06Z</dcterms:created>
  <dcterms:modified xsi:type="dcterms:W3CDTF">2012-11-27T15:54:08Z</dcterms:modified>
</cp:coreProperties>
</file>