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88" r:id="rId2"/>
    <p:sldId id="28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90" r:id="rId25"/>
    <p:sldId id="268" r:id="rId26"/>
    <p:sldId id="257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5" d="100"/>
          <a:sy n="75" d="100"/>
        </p:scale>
        <p:origin x="-12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1D4F3-78C7-4E2E-982D-98334C82535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756494-4395-4791-8690-35B151876E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200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775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16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48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3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830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304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428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338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017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740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594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59A6D-5106-4B93-A97F-58899C6A70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5AF7A-8AC9-4A8C-809D-D284A59CC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605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VY_32_INOVACE_41_M-ČÍSLA 0-1000 </a:t>
            </a:r>
            <a:r>
              <a:rPr lang="cs-CZ" sz="3200" b="1" smtClean="0"/>
              <a:t>- </a:t>
            </a:r>
            <a:r>
              <a:rPr lang="cs-CZ" sz="3200" b="1" smtClean="0"/>
              <a:t>ÚVOD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0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072951"/>
            <a:ext cx="3508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POČÍTEJ PO STOVKÁCH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79426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264808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281936" y="554777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8880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300403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304138" y="620688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3895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822649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304138" y="692801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8977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414952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5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576115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02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3634691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742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66257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63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272603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292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662627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789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304905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1719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60862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167844" y="554777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403097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55469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281936" y="554777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666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3174035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304138" y="620688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9245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7407184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304138" y="692801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8388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2233242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06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0419740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2267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88157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67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1993251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19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752395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112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462338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552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99191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68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132856"/>
            <a:ext cx="2709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URČI DANÉ ČÍSLO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104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1305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749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165414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070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896930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26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784294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21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7983066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5542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22386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040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275564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808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657504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96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766419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0660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164826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977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26</Words>
  <Application>Microsoft Office PowerPoint</Application>
  <PresentationFormat>Předvádění na obrazovce (4:3)</PresentationFormat>
  <Paragraphs>11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VY_32_INOVACE_41_M-ČÍSLA 0-1000 - ÚVOD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13</cp:revision>
  <dcterms:created xsi:type="dcterms:W3CDTF">2011-01-11T18:40:54Z</dcterms:created>
  <dcterms:modified xsi:type="dcterms:W3CDTF">2012-03-11T20:14:32Z</dcterms:modified>
</cp:coreProperties>
</file>