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69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43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04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365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6442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441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875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415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189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783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184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68E40-A6E8-4248-B787-48EFDE8AF51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A900C-1CD9-48A7-864F-AC452DB55C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86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/>
              <a:t>VY_32_INOVACE_43_M-ČÍSLA 0-1000 </a:t>
            </a:r>
            <a:r>
              <a:rPr lang="cs-CZ" sz="3200" b="1" smtClean="0"/>
              <a:t>– </a:t>
            </a:r>
            <a:r>
              <a:rPr lang="cs-CZ" sz="3200" b="1" smtClean="0"/>
              <a:t>ČÍSELNÉ ŘADY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0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Pokračuj v řadě 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6718646"/>
              </p:ext>
            </p:extLst>
          </p:nvPr>
        </p:nvGraphicFramePr>
        <p:xfrm>
          <a:off x="457200" y="1844824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1262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800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Pokračuj v řadě I.- 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0459389"/>
              </p:ext>
            </p:extLst>
          </p:nvPr>
        </p:nvGraphicFramePr>
        <p:xfrm>
          <a:off x="457200" y="1600200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899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902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410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430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807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907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599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598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597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smtClean="0"/>
                        <a:t>753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253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652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Pokračuj v řadě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663919"/>
              </p:ext>
            </p:extLst>
          </p:nvPr>
        </p:nvGraphicFramePr>
        <p:xfrm>
          <a:off x="457200" y="1628800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38944"/>
                <a:gridCol w="1018456"/>
              </a:tblGrid>
              <a:tr h="3422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485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475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891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Pokračuj </a:t>
            </a:r>
            <a:r>
              <a:rPr lang="cs-CZ" smtClean="0"/>
              <a:t>v řadě II. </a:t>
            </a:r>
            <a:r>
              <a:rPr lang="cs-CZ" dirty="0" smtClean="0"/>
              <a:t>- 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5592849"/>
              </p:ext>
            </p:extLst>
          </p:nvPr>
        </p:nvGraphicFramePr>
        <p:xfrm>
          <a:off x="457200" y="1628800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38944"/>
                <a:gridCol w="1018456"/>
              </a:tblGrid>
              <a:tr h="3422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480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500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202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580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485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475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endParaRPr lang="cs-CZ" sz="28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50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151</Words>
  <Application>Microsoft Office PowerPoint</Application>
  <PresentationFormat>Předvádění na obrazovce (4:3)</PresentationFormat>
  <Paragraphs>116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VY_32_INOVACE_43_M-ČÍSLA 0-1000 – ČÍSELNÉ ŘADY</vt:lpstr>
      <vt:lpstr> Pokračuj v řadě I.</vt:lpstr>
      <vt:lpstr> Pokračuj v řadě I.- řešení</vt:lpstr>
      <vt:lpstr> Pokračuj v řadě II.</vt:lpstr>
      <vt:lpstr> Pokračuj v řadě II. - 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Pokračuj v řadě</dc:title>
  <dc:creator>Vosatkova</dc:creator>
  <cp:lastModifiedBy>Vosatkova</cp:lastModifiedBy>
  <cp:revision>7</cp:revision>
  <dcterms:created xsi:type="dcterms:W3CDTF">2011-02-16T13:06:40Z</dcterms:created>
  <dcterms:modified xsi:type="dcterms:W3CDTF">2012-03-11T20:18:57Z</dcterms:modified>
</cp:coreProperties>
</file>