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9" r:id="rId5"/>
    <p:sldId id="260" r:id="rId6"/>
    <p:sldId id="261" r:id="rId7"/>
    <p:sldId id="265" r:id="rId8"/>
    <p:sldId id="262" r:id="rId9"/>
    <p:sldId id="266" r:id="rId10"/>
    <p:sldId id="267" r:id="rId11"/>
    <p:sldId id="270" r:id="rId12"/>
    <p:sldId id="263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A27085-5463-487C-B30B-708F7ABCFFA5}" type="doc">
      <dgm:prSet loTypeId="urn:microsoft.com/office/officeart/2005/8/layout/venn1" loCatId="relationship" qsTypeId="urn:microsoft.com/office/officeart/2005/8/quickstyle/simple4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2AFDF907-F521-4CD2-ACC6-DF5C7565D77C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cs-CZ" smtClean="0"/>
            <a:t>MUŽ</a:t>
          </a:r>
          <a:endParaRPr lang="cs-CZ"/>
        </a:p>
      </dgm:t>
    </dgm:pt>
    <dgm:pt modelId="{1C11FC6F-0127-453B-BF2E-1E28D42C0F13}" type="parTrans" cxnId="{61D54C7F-EB80-427A-AC89-E4408F82770B}">
      <dgm:prSet/>
      <dgm:spPr/>
      <dgm:t>
        <a:bodyPr/>
        <a:lstStyle/>
        <a:p>
          <a:endParaRPr lang="cs-CZ"/>
        </a:p>
      </dgm:t>
    </dgm:pt>
    <dgm:pt modelId="{C009F7D1-2DF7-4DA9-A0B1-92248CF12E4B}" type="sibTrans" cxnId="{61D54C7F-EB80-427A-AC89-E4408F82770B}">
      <dgm:prSet/>
      <dgm:spPr/>
      <dgm:t>
        <a:bodyPr/>
        <a:lstStyle/>
        <a:p>
          <a:endParaRPr lang="cs-CZ"/>
        </a:p>
      </dgm:t>
    </dgm:pt>
    <dgm:pt modelId="{36B0C2C5-5932-4F00-A8BC-7917902580A4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cs-CZ" smtClean="0"/>
            <a:t>TENISTA</a:t>
          </a:r>
          <a:endParaRPr lang="cs-CZ"/>
        </a:p>
      </dgm:t>
    </dgm:pt>
    <dgm:pt modelId="{4E9B4DEA-B6B7-4BC6-9D8F-A147A0721356}" type="parTrans" cxnId="{466A853F-22D5-48C7-BFEF-3528335DDB8E}">
      <dgm:prSet/>
      <dgm:spPr/>
      <dgm:t>
        <a:bodyPr/>
        <a:lstStyle/>
        <a:p>
          <a:endParaRPr lang="cs-CZ"/>
        </a:p>
      </dgm:t>
    </dgm:pt>
    <dgm:pt modelId="{92CEEE2F-1C32-4EAB-A722-87049BE2B6A2}" type="sibTrans" cxnId="{466A853F-22D5-48C7-BFEF-3528335DDB8E}">
      <dgm:prSet/>
      <dgm:spPr/>
      <dgm:t>
        <a:bodyPr/>
        <a:lstStyle/>
        <a:p>
          <a:endParaRPr lang="cs-CZ"/>
        </a:p>
      </dgm:t>
    </dgm:pt>
    <dgm:pt modelId="{7C55574A-35EB-47E0-9FF1-5B860E1DB8DF}">
      <dgm:prSet/>
      <dgm:spPr>
        <a:solidFill>
          <a:srgbClr val="FFFF00"/>
        </a:solidFill>
      </dgm:spPr>
      <dgm:t>
        <a:bodyPr/>
        <a:lstStyle/>
        <a:p>
          <a:pPr rtl="0"/>
          <a:r>
            <a:rPr lang="cs-CZ" smtClean="0"/>
            <a:t>PŘEDSEDA</a:t>
          </a:r>
          <a:endParaRPr lang="cs-CZ"/>
        </a:p>
      </dgm:t>
    </dgm:pt>
    <dgm:pt modelId="{982A797E-6A46-48B0-A55C-24BF9D023BAE}" type="parTrans" cxnId="{ACCDD2A8-1979-4B53-9B80-76645A5394E8}">
      <dgm:prSet/>
      <dgm:spPr/>
      <dgm:t>
        <a:bodyPr/>
        <a:lstStyle/>
        <a:p>
          <a:endParaRPr lang="cs-CZ"/>
        </a:p>
      </dgm:t>
    </dgm:pt>
    <dgm:pt modelId="{6CB84871-31D9-42CA-9218-6B66F96F89BA}" type="sibTrans" cxnId="{ACCDD2A8-1979-4B53-9B80-76645A5394E8}">
      <dgm:prSet/>
      <dgm:spPr/>
      <dgm:t>
        <a:bodyPr/>
        <a:lstStyle/>
        <a:p>
          <a:endParaRPr lang="cs-CZ"/>
        </a:p>
      </dgm:t>
    </dgm:pt>
    <dgm:pt modelId="{62687B53-64E7-4728-915E-F8100A8709C8}" type="pres">
      <dgm:prSet presAssocID="{95A27085-5463-487C-B30B-708F7ABCFFA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A777EF2-2C7F-49D7-A366-2C6A868CC51A}" type="pres">
      <dgm:prSet presAssocID="{2AFDF907-F521-4CD2-ACC6-DF5C7565D77C}" presName="circ1" presStyleLbl="vennNode1" presStyleIdx="0" presStyleCnt="3"/>
      <dgm:spPr/>
      <dgm:t>
        <a:bodyPr/>
        <a:lstStyle/>
        <a:p>
          <a:endParaRPr lang="cs-CZ"/>
        </a:p>
      </dgm:t>
    </dgm:pt>
    <dgm:pt modelId="{B9EBC4FE-335E-4860-B01A-546929D2DC20}" type="pres">
      <dgm:prSet presAssocID="{2AFDF907-F521-4CD2-ACC6-DF5C7565D77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758132-E3A1-4921-BB85-7807E0A4C5C4}" type="pres">
      <dgm:prSet presAssocID="{36B0C2C5-5932-4F00-A8BC-7917902580A4}" presName="circ2" presStyleLbl="vennNode1" presStyleIdx="1" presStyleCnt="3"/>
      <dgm:spPr/>
      <dgm:t>
        <a:bodyPr/>
        <a:lstStyle/>
        <a:p>
          <a:endParaRPr lang="cs-CZ"/>
        </a:p>
      </dgm:t>
    </dgm:pt>
    <dgm:pt modelId="{817F41DC-80A7-410D-88D8-55BDF4986D36}" type="pres">
      <dgm:prSet presAssocID="{36B0C2C5-5932-4F00-A8BC-7917902580A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118BAD-B740-450E-8C1F-75F447C19CBC}" type="pres">
      <dgm:prSet presAssocID="{7C55574A-35EB-47E0-9FF1-5B860E1DB8DF}" presName="circ3" presStyleLbl="vennNode1" presStyleIdx="2" presStyleCnt="3"/>
      <dgm:spPr/>
      <dgm:t>
        <a:bodyPr/>
        <a:lstStyle/>
        <a:p>
          <a:endParaRPr lang="cs-CZ"/>
        </a:p>
      </dgm:t>
    </dgm:pt>
    <dgm:pt modelId="{C41C3891-E4FF-401E-ACD2-D82CE0BE624E}" type="pres">
      <dgm:prSet presAssocID="{7C55574A-35EB-47E0-9FF1-5B860E1DB8DF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3DD377-583F-4CA7-B30C-89E8DF6B9C06}" type="presOf" srcId="{36B0C2C5-5932-4F00-A8BC-7917902580A4}" destId="{EE758132-E3A1-4921-BB85-7807E0A4C5C4}" srcOrd="0" destOrd="0" presId="urn:microsoft.com/office/officeart/2005/8/layout/venn1"/>
    <dgm:cxn modelId="{A33A68E2-1C1F-4FEF-815E-D778C291F9ED}" type="presOf" srcId="{36B0C2C5-5932-4F00-A8BC-7917902580A4}" destId="{817F41DC-80A7-410D-88D8-55BDF4986D36}" srcOrd="1" destOrd="0" presId="urn:microsoft.com/office/officeart/2005/8/layout/venn1"/>
    <dgm:cxn modelId="{2D93465D-7BEA-4AA7-B41B-8D5CF600FE11}" type="presOf" srcId="{2AFDF907-F521-4CD2-ACC6-DF5C7565D77C}" destId="{5A777EF2-2C7F-49D7-A366-2C6A868CC51A}" srcOrd="0" destOrd="0" presId="urn:microsoft.com/office/officeart/2005/8/layout/venn1"/>
    <dgm:cxn modelId="{61D54C7F-EB80-427A-AC89-E4408F82770B}" srcId="{95A27085-5463-487C-B30B-708F7ABCFFA5}" destId="{2AFDF907-F521-4CD2-ACC6-DF5C7565D77C}" srcOrd="0" destOrd="0" parTransId="{1C11FC6F-0127-453B-BF2E-1E28D42C0F13}" sibTransId="{C009F7D1-2DF7-4DA9-A0B1-92248CF12E4B}"/>
    <dgm:cxn modelId="{3F905E8D-004D-4A19-8351-875E5DB275B2}" type="presOf" srcId="{7C55574A-35EB-47E0-9FF1-5B860E1DB8DF}" destId="{C41C3891-E4FF-401E-ACD2-D82CE0BE624E}" srcOrd="1" destOrd="0" presId="urn:microsoft.com/office/officeart/2005/8/layout/venn1"/>
    <dgm:cxn modelId="{466A853F-22D5-48C7-BFEF-3528335DDB8E}" srcId="{95A27085-5463-487C-B30B-708F7ABCFFA5}" destId="{36B0C2C5-5932-4F00-A8BC-7917902580A4}" srcOrd="1" destOrd="0" parTransId="{4E9B4DEA-B6B7-4BC6-9D8F-A147A0721356}" sibTransId="{92CEEE2F-1C32-4EAB-A722-87049BE2B6A2}"/>
    <dgm:cxn modelId="{52BCBF17-214A-496E-AEC5-A7115D0EC8D7}" type="presOf" srcId="{7C55574A-35EB-47E0-9FF1-5B860E1DB8DF}" destId="{5A118BAD-B740-450E-8C1F-75F447C19CBC}" srcOrd="0" destOrd="0" presId="urn:microsoft.com/office/officeart/2005/8/layout/venn1"/>
    <dgm:cxn modelId="{ACCDD2A8-1979-4B53-9B80-76645A5394E8}" srcId="{95A27085-5463-487C-B30B-708F7ABCFFA5}" destId="{7C55574A-35EB-47E0-9FF1-5B860E1DB8DF}" srcOrd="2" destOrd="0" parTransId="{982A797E-6A46-48B0-A55C-24BF9D023BAE}" sibTransId="{6CB84871-31D9-42CA-9218-6B66F96F89BA}"/>
    <dgm:cxn modelId="{29746C79-D2AF-4BD5-9A18-80BF5EA9F738}" type="presOf" srcId="{2AFDF907-F521-4CD2-ACC6-DF5C7565D77C}" destId="{B9EBC4FE-335E-4860-B01A-546929D2DC20}" srcOrd="1" destOrd="0" presId="urn:microsoft.com/office/officeart/2005/8/layout/venn1"/>
    <dgm:cxn modelId="{2AADEA08-2B78-4835-ABED-BF71C43138FA}" type="presOf" srcId="{95A27085-5463-487C-B30B-708F7ABCFFA5}" destId="{62687B53-64E7-4728-915E-F8100A8709C8}" srcOrd="0" destOrd="0" presId="urn:microsoft.com/office/officeart/2005/8/layout/venn1"/>
    <dgm:cxn modelId="{9C44EA4C-7E8D-4CB9-8E27-1D8F051323CC}" type="presParOf" srcId="{62687B53-64E7-4728-915E-F8100A8709C8}" destId="{5A777EF2-2C7F-49D7-A366-2C6A868CC51A}" srcOrd="0" destOrd="0" presId="urn:microsoft.com/office/officeart/2005/8/layout/venn1"/>
    <dgm:cxn modelId="{61A6E192-DBA6-4EEA-B035-1E14BE87FDD8}" type="presParOf" srcId="{62687B53-64E7-4728-915E-F8100A8709C8}" destId="{B9EBC4FE-335E-4860-B01A-546929D2DC20}" srcOrd="1" destOrd="0" presId="urn:microsoft.com/office/officeart/2005/8/layout/venn1"/>
    <dgm:cxn modelId="{24E9E708-2304-4546-A3D1-1DACECA331C0}" type="presParOf" srcId="{62687B53-64E7-4728-915E-F8100A8709C8}" destId="{EE758132-E3A1-4921-BB85-7807E0A4C5C4}" srcOrd="2" destOrd="0" presId="urn:microsoft.com/office/officeart/2005/8/layout/venn1"/>
    <dgm:cxn modelId="{561626D5-D520-4262-8E83-2CABDB0D159E}" type="presParOf" srcId="{62687B53-64E7-4728-915E-F8100A8709C8}" destId="{817F41DC-80A7-410D-88D8-55BDF4986D36}" srcOrd="3" destOrd="0" presId="urn:microsoft.com/office/officeart/2005/8/layout/venn1"/>
    <dgm:cxn modelId="{028C6E7B-569F-4DF2-9A51-7768DAB89441}" type="presParOf" srcId="{62687B53-64E7-4728-915E-F8100A8709C8}" destId="{5A118BAD-B740-450E-8C1F-75F447C19CBC}" srcOrd="4" destOrd="0" presId="urn:microsoft.com/office/officeart/2005/8/layout/venn1"/>
    <dgm:cxn modelId="{21A21B58-E442-46F9-B386-02704765DA7D}" type="presParOf" srcId="{62687B53-64E7-4728-915E-F8100A8709C8}" destId="{C41C3891-E4FF-401E-ACD2-D82CE0BE624E}" srcOrd="5" destOrd="0" presId="urn:microsoft.com/office/officeart/2005/8/layout/venn1"/>
  </dgm:cxnLst>
  <dgm:bg>
    <a:solidFill>
      <a:schemeClr val="tx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777EF2-2C7F-49D7-A366-2C6A868CC51A}">
      <dsp:nvSpPr>
        <dsp:cNvPr id="0" name=""/>
        <dsp:cNvSpPr/>
      </dsp:nvSpPr>
      <dsp:spPr>
        <a:xfrm>
          <a:off x="2757011" y="56574"/>
          <a:ext cx="2715577" cy="2715577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smtClean="0"/>
            <a:t>MUŽ</a:t>
          </a:r>
          <a:endParaRPr lang="cs-CZ" sz="2900" kern="1200"/>
        </a:p>
      </dsp:txBody>
      <dsp:txXfrm>
        <a:off x="3119088" y="531800"/>
        <a:ext cx="1991423" cy="1222010"/>
      </dsp:txXfrm>
    </dsp:sp>
    <dsp:sp modelId="{EE758132-E3A1-4921-BB85-7807E0A4C5C4}">
      <dsp:nvSpPr>
        <dsp:cNvPr id="0" name=""/>
        <dsp:cNvSpPr/>
      </dsp:nvSpPr>
      <dsp:spPr>
        <a:xfrm>
          <a:off x="3736882" y="1753810"/>
          <a:ext cx="2715577" cy="2715577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smtClean="0"/>
            <a:t>TENISTA</a:t>
          </a:r>
          <a:endParaRPr lang="cs-CZ" sz="2900" kern="1200"/>
        </a:p>
      </dsp:txBody>
      <dsp:txXfrm>
        <a:off x="4567396" y="2455334"/>
        <a:ext cx="1629346" cy="1493567"/>
      </dsp:txXfrm>
    </dsp:sp>
    <dsp:sp modelId="{5A118BAD-B740-450E-8C1F-75F447C19CBC}">
      <dsp:nvSpPr>
        <dsp:cNvPr id="0" name=""/>
        <dsp:cNvSpPr/>
      </dsp:nvSpPr>
      <dsp:spPr>
        <a:xfrm>
          <a:off x="1777140" y="1753810"/>
          <a:ext cx="2715577" cy="2715577"/>
        </a:xfrm>
        <a:prstGeom prst="ellipse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smtClean="0"/>
            <a:t>PŘEDSEDA</a:t>
          </a:r>
          <a:endParaRPr lang="cs-CZ" sz="2900" kern="1200"/>
        </a:p>
      </dsp:txBody>
      <dsp:txXfrm>
        <a:off x="2032857" y="2455334"/>
        <a:ext cx="1629346" cy="14935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9759C-07C3-4B90-BDCC-A3279D0B3639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E439-0E81-4191-8921-F725865AC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7D534-5229-4AFA-9050-F0DCF1000FA4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29873-08FE-48F4-9A97-24DCC6E2E8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27842-FA5F-4F88-BEBE-E1970992EEF8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0E6A4-32DF-40F1-A1A3-84709C987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C7FC-1DC5-41FF-9952-FE1CDAF03C3B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BCAEA-A82B-4A00-8E3A-0EEB1EC446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42731-0E95-40C5-8868-406F1B6A37E9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24556-C1C3-441D-9D28-6FF16783A1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50B1D-B3D5-4A45-BCAB-AF3F93D033AE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D929D-9E80-414D-94DD-36D80943A3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90026-3865-4002-8B87-FB428D84DA3B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2AC5D-D866-484E-A57D-C9236AFA45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3F641-1727-43F2-AA6B-20AD9CD30D65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6B9F3-B5C3-489B-B5E2-4B6898BC32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9ADFD-81E3-4683-940E-FFCEC175284E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8BE0A-3DBE-437F-8557-3167D8869B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2719-EDD1-43CA-BD87-BB56BCCFBF62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697E6-D42E-4E75-856D-A74741790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16B94-0E8B-4A3A-92C9-D3D9E780CE5C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3651B-32C5-4C99-AEB3-BF117A493F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D05528-2E4A-425E-831D-AE611D8AC0A1}" type="datetimeFigureOut">
              <a:rPr lang="cs-CZ"/>
              <a:pPr>
                <a:defRPr/>
              </a:pPr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A4027B-4646-41EB-8DB8-7104AA7590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dirty="0"/>
              <a:t>NÁZEV ŠKOLY: </a:t>
            </a:r>
            <a:br>
              <a:rPr lang="cs-CZ" sz="2400" dirty="0"/>
            </a:br>
            <a:r>
              <a:rPr lang="cs-CZ" sz="2400" dirty="0"/>
              <a:t>Základní škola a </a:t>
            </a:r>
            <a:r>
              <a:rPr lang="cs-CZ" sz="2400" dirty="0" smtClean="0"/>
              <a:t>Mateřská </a:t>
            </a:r>
            <a:r>
              <a:rPr lang="cs-CZ" sz="2400" dirty="0"/>
              <a:t>škola Doudleby, okres České Budějovice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7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 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AUTOR</a:t>
            </a:r>
            <a:r>
              <a:rPr lang="cs-CZ" sz="1600" dirty="0"/>
              <a:t>:		Mgr. Jaromíra </a:t>
            </a:r>
            <a:r>
              <a:rPr lang="cs-CZ" sz="1600" dirty="0" err="1"/>
              <a:t>Stropková</a:t>
            </a:r>
            <a:endParaRPr lang="cs-CZ" sz="1600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NÁZEV:		VY</a:t>
            </a:r>
            <a:r>
              <a:rPr lang="cs-CZ" sz="1600" smtClean="0"/>
              <a:t>­­_32_INOVACE_06_PODSTATNÁ JMÉNA</a:t>
            </a:r>
            <a:endParaRPr lang="cs-CZ" sz="1600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TÉMA:  		</a:t>
            </a:r>
            <a:r>
              <a:rPr lang="cs-CZ" sz="1600" dirty="0" smtClean="0"/>
              <a:t>ČESKÝ JAZYK 4.ročník, podstatná jména, rod mužský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 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 Datum tvorby:	10. 5. 2012                                                                            Číslo </a:t>
            </a:r>
            <a:r>
              <a:rPr lang="cs-CZ" sz="1600" dirty="0"/>
              <a:t>projektu:        </a:t>
            </a:r>
            <a:r>
              <a:rPr lang="cs-CZ" sz="1600" dirty="0" smtClean="0"/>
              <a:t>       CZ.1.07/1.4.00/21.3424</a:t>
            </a:r>
            <a:endParaRPr lang="cs-CZ" sz="1600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 </a:t>
            </a:r>
            <a:r>
              <a:rPr lang="cs-CZ" sz="1600" dirty="0" smtClean="0"/>
              <a:t>      </a:t>
            </a:r>
            <a:endParaRPr lang="cs-CZ" sz="16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5763" y="981075"/>
            <a:ext cx="53816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Podstatná jména rodu mužského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ANOTACE: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je určen k opakování a procvičování podstatných jmen s využitím interakční technologie.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Žáci pracují jednotlivě u svých PC a doplňují správné údaje dle pokynů u jednotlivých snímků.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Správné odpovědi si žáci mohou ověřit v řešení </a:t>
            </a:r>
            <a:r>
              <a:rPr lang="cs-CZ" dirty="0" smtClean="0"/>
              <a:t>                      na </a:t>
            </a:r>
            <a:r>
              <a:rPr lang="cs-CZ" dirty="0" smtClean="0"/>
              <a:t>posledním snímku.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Následuje společná kontrola na interaktivní tabuli.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PODSTATNÁ JMÉNA - VZORY</a:t>
            </a:r>
            <a:endParaRPr lang="cs-CZ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628775"/>
            <a:ext cx="8569325" cy="5113338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Vzory podstatných jmen rodu mužského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	</a:t>
            </a:r>
            <a:r>
              <a:rPr lang="cs-CZ" b="1" dirty="0" smtClean="0"/>
              <a:t>P Á N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					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/>
              <a:t>	</a:t>
            </a:r>
            <a:r>
              <a:rPr lang="cs-CZ" b="1" dirty="0" smtClean="0"/>
              <a:t>		MUŽ			     H R A D</a:t>
            </a:r>
            <a:endParaRPr lang="cs-CZ" b="1" dirty="0"/>
          </a:p>
        </p:txBody>
      </p:sp>
      <p:pic>
        <p:nvPicPr>
          <p:cNvPr id="15363" name="Picture 2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4724400"/>
            <a:ext cx="15113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 descr="C:\Documents and Settings\Standard\Local Settings\Temporary Internet Files\Content.IE5\38BERB9U\MP90043398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2420938"/>
            <a:ext cx="2044700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133600"/>
            <a:ext cx="1573212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PODSTATNÁ JMÉNA - VZORY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Vzory podstatných jmen rodu mužského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STROJ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                                             PŘEDSEDA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SOUDCE</a:t>
            </a:r>
            <a:endParaRPr lang="cs-CZ" dirty="0"/>
          </a:p>
        </p:txBody>
      </p:sp>
      <p:pic>
        <p:nvPicPr>
          <p:cNvPr id="16387" name="Picture 2" descr="C:\Documents and Settings\Standard\Local Settings\Temporary Internet Files\Content.IE5\9QJAWY62\MP90040117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420938"/>
            <a:ext cx="1368425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C:\Documents and Settings\Standard\Local Settings\Temporary Internet Files\Content.IE5\8X713FV0\MC9002171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4076700"/>
            <a:ext cx="1809750" cy="176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 descr="C:\Documents and Settings\Standard\Local Settings\Temporary Internet Files\Content.IE5\Y5VO0KN4\MC9002516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325" y="2133600"/>
            <a:ext cx="1662113" cy="182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/>
              <a:t>PODLE KTERÉHO VZORU SE SKLOŇUJE SLOVO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 Y G 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Přesuň obrázek ke správné odpovědi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300" b="1" dirty="0" smtClean="0"/>
              <a:t>P </a:t>
            </a:r>
            <a:r>
              <a:rPr lang="cs-CZ" sz="4300" b="1" dirty="0" smtClean="0"/>
              <a:t>Ř </a:t>
            </a:r>
            <a:r>
              <a:rPr lang="cs-CZ" sz="4300" b="1" dirty="0" smtClean="0"/>
              <a:t>E D S E D 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4300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300" b="1" dirty="0" smtClean="0"/>
              <a:t>P Á 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4300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300" b="1" dirty="0" smtClean="0"/>
              <a:t>M U Ž</a:t>
            </a:r>
            <a:endParaRPr lang="cs-CZ" sz="4300" b="1" dirty="0"/>
          </a:p>
        </p:txBody>
      </p:sp>
      <p:pic>
        <p:nvPicPr>
          <p:cNvPr id="17411" name="Picture 2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068638"/>
            <a:ext cx="21431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/>
              <a:t>PODLE KTERÉHO VZORU SE SKLOŇUJE </a:t>
            </a:r>
            <a:r>
              <a:rPr lang="cs-CZ" sz="3600" dirty="0" smtClean="0"/>
              <a:t>SLOVO 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P R A 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Vybarvi obličej u správné odpovědi modře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MUŽ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SOUDCE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 R A D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3168650" y="2565400"/>
            <a:ext cx="914400" cy="914400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3168650" y="3746500"/>
            <a:ext cx="914400" cy="914400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3168650" y="4922838"/>
            <a:ext cx="914400" cy="914400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/>
              <a:t>PODLE KTERÉHO VZORU SE SKLOŇUJE </a:t>
            </a:r>
            <a:r>
              <a:rPr lang="cs-CZ" sz="3200" dirty="0" smtClean="0"/>
              <a:t>SLOVO</a:t>
            </a:r>
            <a:br>
              <a:rPr lang="cs-CZ" sz="3200" dirty="0" smtClean="0"/>
            </a:br>
            <a:r>
              <a:rPr lang="cs-CZ" sz="3200" b="1" dirty="0" smtClean="0"/>
              <a:t>M Í Č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KE SPRÁVNÉMU VZORU PŘIDEJ VESELÝ OBLIČEJ. NAJDEŠ HO MEZI OBRAZCI NAHOŘE NA LIŠTĚ</a:t>
            </a:r>
            <a:r>
              <a:rPr lang="cs-CZ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/>
              <a:t>STROJ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                                               </a:t>
            </a:r>
            <a:r>
              <a:rPr lang="cs-CZ" sz="3600" b="1" dirty="0" smtClean="0"/>
              <a:t>PÁN</a:t>
            </a:r>
            <a:endParaRPr lang="cs-CZ" sz="3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</a:t>
            </a:r>
            <a:r>
              <a:rPr lang="cs-CZ" sz="3600" b="1" dirty="0" smtClean="0"/>
              <a:t>SOUDCE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                                     </a:t>
            </a:r>
            <a:r>
              <a:rPr lang="cs-CZ" sz="3600" b="1" dirty="0" smtClean="0"/>
              <a:t>HRAD       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                                               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/>
              <a:t>PODLE KTERÉHO VZORU SE SKLOŇUJE SLOVO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/>
              <a:t>KUCHAŘ  - </a:t>
            </a:r>
            <a:r>
              <a:rPr lang="cs-CZ" sz="3200" dirty="0" smtClean="0"/>
              <a:t>vyplň kruh modře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3200" smtClean="0"/>
              <a:t>PODLE KTERÉHO</a:t>
            </a:r>
            <a:r>
              <a:rPr lang="cs-CZ" sz="3200" smtClean="0">
                <a:latin typeface="Arial" charset="0"/>
              </a:rPr>
              <a:t> </a:t>
            </a:r>
            <a:r>
              <a:rPr lang="cs-CZ" sz="2800" smtClean="0">
                <a:latin typeface="Arial" charset="0"/>
              </a:rPr>
              <a:t>VZORU SE</a:t>
            </a:r>
            <a:r>
              <a:rPr lang="cs-CZ" sz="3200" smtClean="0"/>
              <a:t>  SKLOŇUJE SLOVO  </a:t>
            </a:r>
            <a:r>
              <a:rPr lang="cs-CZ" sz="3200" b="1" smtClean="0"/>
              <a:t>FOTBALISTA</a:t>
            </a:r>
            <a:r>
              <a:rPr lang="cs-CZ" sz="3600" smtClean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8850" cy="5141913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na horní liště klikni na vložení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/>
              <a:t>n</a:t>
            </a:r>
            <a:r>
              <a:rPr lang="cs-CZ" sz="2400" dirty="0" smtClean="0"/>
              <a:t>yní klikni na KLIPART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do HLEDAT napiš FOTBALISTA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Jednoho si vyber a vlož ke správnému vzoru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/>
              <a:t>SOUDCE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/>
              <a:t>PŘEDSEDA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600" b="1" dirty="0" smtClean="0"/>
              <a:t>MUŽ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PODLE KTERÉHO VZORU SE SKLOŇUJE </a:t>
            </a:r>
            <a:r>
              <a:rPr lang="cs-CZ" dirty="0" smtClean="0"/>
              <a:t>SLOVO </a:t>
            </a:r>
            <a:r>
              <a:rPr lang="cs-CZ" b="1" dirty="0" smtClean="0"/>
              <a:t>DŮCHODCE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/>
              <a:t>n</a:t>
            </a:r>
            <a:r>
              <a:rPr lang="cs-CZ" sz="2400" dirty="0" smtClean="0"/>
              <a:t>ajdi na horní liště mezi obrazci „oválný popisek“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napiš do něj slovo DŮCHODCE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přidej popisek ke vzoru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3600" b="1" dirty="0" smtClean="0"/>
              <a:t>PŘEDSEDA</a:t>
            </a:r>
            <a:r>
              <a:rPr lang="cs-CZ" sz="2400" dirty="0" smtClean="0"/>
              <a:t>                              </a:t>
            </a:r>
            <a:r>
              <a:rPr lang="cs-CZ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SOUDCE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   PÁN</a:t>
            </a:r>
            <a:r>
              <a:rPr lang="cs-CZ" sz="2400" dirty="0" smtClean="0"/>
              <a:t>                                                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STROJ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ŘEŠENÍ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TYGR 		-	PÁN</a:t>
            </a:r>
          </a:p>
          <a:p>
            <a:r>
              <a:rPr lang="cs-CZ" smtClean="0"/>
              <a:t>PRAK		-	HRAD			</a:t>
            </a:r>
          </a:p>
          <a:p>
            <a:r>
              <a:rPr lang="cs-CZ" smtClean="0"/>
              <a:t>MÍČ		-	STROJ</a:t>
            </a:r>
          </a:p>
          <a:p>
            <a:r>
              <a:rPr lang="cs-CZ" smtClean="0"/>
              <a:t>KUCHAŘ  	-	MUŽ</a:t>
            </a:r>
          </a:p>
          <a:p>
            <a:r>
              <a:rPr lang="cs-CZ" smtClean="0"/>
              <a:t>FOTBALISTA	-	PŘEDSEDA</a:t>
            </a:r>
          </a:p>
          <a:p>
            <a:r>
              <a:rPr lang="cs-CZ" smtClean="0"/>
              <a:t>DŮCHODCE	-	DŮCHODCE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http://office.microsoft.com/cs-cz/images/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235</Words>
  <Application>Microsoft Office PowerPoint</Application>
  <PresentationFormat>Předvádění na obrazovce (4:3)</PresentationFormat>
  <Paragraphs>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NÁZEV ŠKOLY:  Základní škola a Mateřská škola Doudleby, okres České Budějovice </vt:lpstr>
      <vt:lpstr>Podstatná jména rodu mužského</vt:lpstr>
      <vt:lpstr> PODSTATNÁ JMÉNA - VZORY</vt:lpstr>
      <vt:lpstr>PODSTATNÁ JMÉNA - VZORY</vt:lpstr>
      <vt:lpstr>PODLE KTERÉHO VZORU SE SKLOŇUJE SLOVO T Y G R</vt:lpstr>
      <vt:lpstr>PODLE KTERÉHO VZORU SE SKLOŇUJE SLOVO  P R A K</vt:lpstr>
      <vt:lpstr>PODLE KTERÉHO VZORU SE SKLOŇUJE SLOVO M Í Č </vt:lpstr>
      <vt:lpstr>PODLE KTERÉHO VZORU SE SKLOŇUJE SLOVO  KUCHAŘ  - vyplň kruh modře</vt:lpstr>
      <vt:lpstr>PODLE KTERÉHO VZORU SE  SKLOŇUJE SLOVO  FOTBALISTA </vt:lpstr>
      <vt:lpstr>PODLE KTERÉHO VZORU SE SKLOŇUJE SLOVO DŮCHODCE </vt:lpstr>
      <vt:lpstr>ŘEŠENÍ</vt:lpstr>
      <vt:lpstr>ZDROJE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YR93X-KMTP8-WYQ6H-QFMJY-TJFX9</dc:title>
  <dc:creator>Your User Name</dc:creator>
  <cp:lastModifiedBy>Dum</cp:lastModifiedBy>
  <cp:revision>33</cp:revision>
  <dcterms:created xsi:type="dcterms:W3CDTF">2012-05-17T08:52:21Z</dcterms:created>
  <dcterms:modified xsi:type="dcterms:W3CDTF">2013-03-21T22:08:43Z</dcterms:modified>
</cp:coreProperties>
</file>