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8231E-3E38-4EC3-A28A-3010957BBA4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F158A-A210-4AA0-9D3A-14CD3CD4E9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3893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8231E-3E38-4EC3-A28A-3010957BBA4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F158A-A210-4AA0-9D3A-14CD3CD4E9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111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8231E-3E38-4EC3-A28A-3010957BBA4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F158A-A210-4AA0-9D3A-14CD3CD4E9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8245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8231E-3E38-4EC3-A28A-3010957BBA4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F158A-A210-4AA0-9D3A-14CD3CD4E9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690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8231E-3E38-4EC3-A28A-3010957BBA4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F158A-A210-4AA0-9D3A-14CD3CD4E9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011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8231E-3E38-4EC3-A28A-3010957BBA4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F158A-A210-4AA0-9D3A-14CD3CD4E9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798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8231E-3E38-4EC3-A28A-3010957BBA4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F158A-A210-4AA0-9D3A-14CD3CD4E9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838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8231E-3E38-4EC3-A28A-3010957BBA4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F158A-A210-4AA0-9D3A-14CD3CD4E9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032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8231E-3E38-4EC3-A28A-3010957BBA4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F158A-A210-4AA0-9D3A-14CD3CD4E9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653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8231E-3E38-4EC3-A28A-3010957BBA4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F158A-A210-4AA0-9D3A-14CD3CD4E9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906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8231E-3E38-4EC3-A28A-3010957BBA4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F158A-A210-4AA0-9D3A-14CD3CD4E9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221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8231E-3E38-4EC3-A28A-3010957BBA4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CF158A-A210-4AA0-9D3A-14CD3CD4E9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985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VY_32_INOVACE_44_M-ČÍSLA 0-1000 </a:t>
            </a:r>
            <a:r>
              <a:rPr lang="cs-CZ" sz="3200" b="1" smtClean="0"/>
              <a:t>- SMYČKY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10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268760"/>
            <a:ext cx="8352928" cy="2954655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Procvičování počítání zpaměti v oboru do </a:t>
            </a:r>
            <a:r>
              <a:rPr lang="cs-CZ" sz="2800" dirty="0" smtClean="0"/>
              <a:t>1000.</a:t>
            </a:r>
            <a:endParaRPr lang="cs-CZ" sz="2800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FF0000"/>
                </a:solidFill>
              </a:rPr>
              <a:t>Vyber si jakýkoliv příklad a vypočítej jej.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Druhý příklad musí začínat výsledkem prvního příkladu.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Pokračuj stále stejným způsobem.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Pokud jsi počítal správně, výsledek posledního příkladu ze smyčky je první číslo z prvního příkladu.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33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Smyčky - počítání </a:t>
            </a:r>
            <a:r>
              <a:rPr lang="cs-CZ" dirty="0" smtClean="0"/>
              <a:t>zpaměti v oboru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 1000.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792" cy="5257800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440 </a:t>
            </a:r>
            <a:r>
              <a:rPr lang="en-US" dirty="0" smtClean="0">
                <a:solidFill>
                  <a:srgbClr val="FF0000"/>
                </a:solidFill>
              </a:rPr>
              <a:t>+ </a:t>
            </a:r>
            <a:r>
              <a:rPr lang="cs-CZ" dirty="0" smtClean="0">
                <a:solidFill>
                  <a:srgbClr val="FF0000"/>
                </a:solidFill>
              </a:rPr>
              <a:t>90</a:t>
            </a:r>
          </a:p>
          <a:p>
            <a:r>
              <a:rPr lang="cs-CZ" dirty="0" smtClean="0"/>
              <a:t>360</a:t>
            </a:r>
            <a:r>
              <a:rPr lang="en-US" dirty="0" smtClean="0"/>
              <a:t> + </a:t>
            </a:r>
            <a:r>
              <a:rPr lang="cs-CZ" dirty="0" smtClean="0"/>
              <a:t>80</a:t>
            </a:r>
          </a:p>
          <a:p>
            <a:r>
              <a:rPr lang="cs-CZ" dirty="0" smtClean="0"/>
              <a:t>610</a:t>
            </a:r>
            <a:r>
              <a:rPr lang="en-US" dirty="0" smtClean="0"/>
              <a:t> - </a:t>
            </a:r>
            <a:r>
              <a:rPr lang="cs-CZ" dirty="0" smtClean="0"/>
              <a:t> 50</a:t>
            </a:r>
          </a:p>
          <a:p>
            <a:r>
              <a:rPr lang="cs-CZ" dirty="0" smtClean="0"/>
              <a:t>570 </a:t>
            </a:r>
            <a:r>
              <a:rPr lang="en-US" dirty="0" smtClean="0"/>
              <a:t>+</a:t>
            </a:r>
            <a:r>
              <a:rPr lang="cs-CZ" dirty="0" smtClean="0"/>
              <a:t> 90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530 </a:t>
            </a:r>
            <a:r>
              <a:rPr lang="en-US" dirty="0" smtClean="0"/>
              <a:t>+</a:t>
            </a:r>
            <a:r>
              <a:rPr lang="cs-CZ" dirty="0" smtClean="0"/>
              <a:t> 8O</a:t>
            </a:r>
          </a:p>
          <a:p>
            <a:r>
              <a:rPr lang="cs-CZ" dirty="0" smtClean="0"/>
              <a:t>660 </a:t>
            </a:r>
            <a:r>
              <a:rPr lang="en-US" dirty="0" smtClean="0"/>
              <a:t>-</a:t>
            </a:r>
            <a:r>
              <a:rPr lang="cs-CZ" dirty="0" smtClean="0"/>
              <a:t> 300</a:t>
            </a:r>
          </a:p>
          <a:p>
            <a:r>
              <a:rPr lang="cs-CZ" dirty="0" smtClean="0"/>
              <a:t>560 </a:t>
            </a:r>
            <a:r>
              <a:rPr lang="en-US" dirty="0" smtClean="0"/>
              <a:t>+</a:t>
            </a:r>
            <a:r>
              <a:rPr lang="cs-CZ" dirty="0" smtClean="0"/>
              <a:t> 90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730</a:t>
            </a:r>
            <a:r>
              <a:rPr lang="cs-CZ" dirty="0" smtClean="0"/>
              <a:t> </a:t>
            </a:r>
            <a:r>
              <a:rPr lang="en-US" dirty="0" smtClean="0"/>
              <a:t>-</a:t>
            </a:r>
            <a:r>
              <a:rPr lang="cs-CZ" dirty="0" smtClean="0"/>
              <a:t> 90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650 </a:t>
            </a:r>
            <a:r>
              <a:rPr lang="en-US" dirty="0" smtClean="0">
                <a:solidFill>
                  <a:srgbClr val="00B050"/>
                </a:solidFill>
              </a:rPr>
              <a:t>+</a:t>
            </a:r>
            <a:r>
              <a:rPr lang="cs-CZ" dirty="0" smtClean="0">
                <a:solidFill>
                  <a:srgbClr val="00B050"/>
                </a:solidFill>
              </a:rPr>
              <a:t> 80</a:t>
            </a:r>
          </a:p>
          <a:p>
            <a:r>
              <a:rPr lang="cs-CZ" dirty="0" smtClean="0"/>
              <a:t>640 </a:t>
            </a:r>
            <a:r>
              <a:rPr lang="en-US" dirty="0" smtClean="0"/>
              <a:t>-</a:t>
            </a:r>
            <a:r>
              <a:rPr lang="cs-CZ" dirty="0" smtClean="0"/>
              <a:t> 70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28256" cy="5069160"/>
          </a:xfrm>
        </p:spPr>
        <p:txBody>
          <a:bodyPr>
            <a:noAutofit/>
          </a:bodyPr>
          <a:lstStyle/>
          <a:p>
            <a:r>
              <a:rPr lang="cs-CZ" dirty="0" smtClean="0"/>
              <a:t>510 </a:t>
            </a:r>
            <a:r>
              <a:rPr lang="en-US" dirty="0" smtClean="0"/>
              <a:t>-</a:t>
            </a:r>
            <a:r>
              <a:rPr lang="cs-CZ" dirty="0" smtClean="0"/>
              <a:t> 80</a:t>
            </a:r>
          </a:p>
          <a:p>
            <a:r>
              <a:rPr lang="cs-CZ" dirty="0" smtClean="0"/>
              <a:t>440 </a:t>
            </a:r>
            <a:r>
              <a:rPr lang="en-US" dirty="0" smtClean="0"/>
              <a:t>+</a:t>
            </a:r>
            <a:r>
              <a:rPr lang="cs-CZ" dirty="0" smtClean="0"/>
              <a:t> 70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340 </a:t>
            </a:r>
            <a:r>
              <a:rPr lang="en-US" dirty="0" smtClean="0">
                <a:solidFill>
                  <a:schemeClr val="accent2"/>
                </a:solidFill>
              </a:rPr>
              <a:t>-</a:t>
            </a:r>
            <a:r>
              <a:rPr lang="cs-CZ" dirty="0" smtClean="0">
                <a:solidFill>
                  <a:schemeClr val="accent2"/>
                </a:solidFill>
              </a:rPr>
              <a:t> 60</a:t>
            </a:r>
          </a:p>
          <a:p>
            <a:r>
              <a:rPr lang="cs-CZ" dirty="0" smtClean="0"/>
              <a:t>190 </a:t>
            </a:r>
            <a:r>
              <a:rPr lang="en-US" dirty="0" smtClean="0"/>
              <a:t>+</a:t>
            </a:r>
            <a:r>
              <a:rPr lang="cs-CZ" dirty="0" smtClean="0"/>
              <a:t> 70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320 </a:t>
            </a:r>
            <a:r>
              <a:rPr lang="en-US" dirty="0" smtClean="0">
                <a:solidFill>
                  <a:srgbClr val="002060"/>
                </a:solidFill>
              </a:rPr>
              <a:t>+</a:t>
            </a:r>
            <a:r>
              <a:rPr lang="cs-CZ" dirty="0" smtClean="0">
                <a:solidFill>
                  <a:srgbClr val="002060"/>
                </a:solidFill>
              </a:rPr>
              <a:t> 90</a:t>
            </a:r>
          </a:p>
          <a:p>
            <a:r>
              <a:rPr lang="cs-CZ" dirty="0" smtClean="0"/>
              <a:t>350 </a:t>
            </a:r>
            <a:r>
              <a:rPr lang="en-US" dirty="0" smtClean="0"/>
              <a:t>+</a:t>
            </a:r>
            <a:r>
              <a:rPr lang="cs-CZ" dirty="0" smtClean="0"/>
              <a:t> 90</a:t>
            </a:r>
          </a:p>
          <a:p>
            <a:r>
              <a:rPr lang="cs-CZ" dirty="0" smtClean="0"/>
              <a:t>430 </a:t>
            </a:r>
            <a:r>
              <a:rPr lang="en-US" dirty="0" smtClean="0"/>
              <a:t>-</a:t>
            </a:r>
            <a:r>
              <a:rPr lang="cs-CZ" dirty="0" smtClean="0"/>
              <a:t> 90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280</a:t>
            </a:r>
            <a:r>
              <a:rPr lang="cs-CZ" dirty="0" smtClean="0"/>
              <a:t> </a:t>
            </a:r>
            <a:r>
              <a:rPr lang="en-US" dirty="0" smtClean="0"/>
              <a:t>-</a:t>
            </a:r>
            <a:r>
              <a:rPr lang="cs-CZ" dirty="0" smtClean="0"/>
              <a:t> 90</a:t>
            </a:r>
          </a:p>
          <a:p>
            <a:r>
              <a:rPr lang="cs-CZ" dirty="0" smtClean="0"/>
              <a:t>260 </a:t>
            </a:r>
            <a:r>
              <a:rPr lang="en-US" dirty="0" smtClean="0"/>
              <a:t>+</a:t>
            </a:r>
            <a:r>
              <a:rPr lang="cs-CZ" dirty="0" smtClean="0"/>
              <a:t> 60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410</a:t>
            </a:r>
            <a:r>
              <a:rPr lang="cs-CZ" dirty="0" smtClean="0"/>
              <a:t> </a:t>
            </a:r>
            <a:r>
              <a:rPr lang="en-US" dirty="0" smtClean="0"/>
              <a:t>-</a:t>
            </a:r>
            <a:r>
              <a:rPr lang="cs-CZ" dirty="0" smtClean="0"/>
              <a:t> 60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354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Smyčky - počítání </a:t>
            </a:r>
            <a:r>
              <a:rPr lang="cs-CZ" dirty="0" smtClean="0"/>
              <a:t>zpaměti v oboru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 1000.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792" cy="5141168"/>
          </a:xfrm>
        </p:spPr>
        <p:txBody>
          <a:bodyPr>
            <a:noAutofit/>
          </a:bodyPr>
          <a:lstStyle/>
          <a:p>
            <a:r>
              <a:rPr lang="cs-CZ" dirty="0" smtClean="0"/>
              <a:t>890+50</a:t>
            </a:r>
          </a:p>
          <a:p>
            <a:r>
              <a:rPr lang="cs-CZ" dirty="0" smtClean="0"/>
              <a:t>960-70</a:t>
            </a:r>
          </a:p>
          <a:p>
            <a:r>
              <a:rPr lang="cs-CZ" dirty="0" smtClean="0"/>
              <a:t>940-80</a:t>
            </a:r>
          </a:p>
          <a:p>
            <a:r>
              <a:rPr lang="cs-CZ" dirty="0" smtClean="0"/>
              <a:t>660+300</a:t>
            </a:r>
          </a:p>
          <a:p>
            <a:r>
              <a:rPr lang="cs-CZ" dirty="0" smtClean="0"/>
              <a:t>860-70</a:t>
            </a:r>
          </a:p>
          <a:p>
            <a:r>
              <a:rPr lang="cs-CZ" dirty="0" smtClean="0"/>
              <a:t>580+80</a:t>
            </a:r>
          </a:p>
          <a:p>
            <a:r>
              <a:rPr lang="cs-CZ" dirty="0" smtClean="0"/>
              <a:t>790+50</a:t>
            </a:r>
          </a:p>
          <a:p>
            <a:r>
              <a:rPr lang="cs-CZ" dirty="0" smtClean="0"/>
              <a:t>670-90</a:t>
            </a:r>
          </a:p>
          <a:p>
            <a:r>
              <a:rPr lang="cs-CZ" dirty="0" smtClean="0"/>
              <a:t>840-90</a:t>
            </a:r>
          </a:p>
          <a:p>
            <a:r>
              <a:rPr lang="cs-CZ" dirty="0" smtClean="0"/>
              <a:t>750-80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28256" cy="5141168"/>
          </a:xfrm>
        </p:spPr>
        <p:txBody>
          <a:bodyPr>
            <a:noAutofit/>
          </a:bodyPr>
          <a:lstStyle/>
          <a:p>
            <a:r>
              <a:rPr lang="cs-CZ" dirty="0" smtClean="0"/>
              <a:t>580+80</a:t>
            </a:r>
          </a:p>
          <a:p>
            <a:r>
              <a:rPr lang="cs-CZ" dirty="0" smtClean="0"/>
              <a:t>660-90</a:t>
            </a:r>
          </a:p>
          <a:p>
            <a:r>
              <a:rPr lang="cs-CZ" dirty="0" smtClean="0"/>
              <a:t>620-40</a:t>
            </a:r>
          </a:p>
          <a:p>
            <a:r>
              <a:rPr lang="cs-CZ" dirty="0" smtClean="0"/>
              <a:t>570+70</a:t>
            </a:r>
          </a:p>
          <a:p>
            <a:r>
              <a:rPr lang="cs-CZ" dirty="0" smtClean="0"/>
              <a:t>590+30</a:t>
            </a:r>
          </a:p>
          <a:p>
            <a:r>
              <a:rPr lang="cs-CZ" dirty="0" smtClean="0"/>
              <a:t>640+80</a:t>
            </a:r>
          </a:p>
          <a:p>
            <a:r>
              <a:rPr lang="cs-CZ" dirty="0" smtClean="0"/>
              <a:t>680-90</a:t>
            </a:r>
          </a:p>
          <a:p>
            <a:r>
              <a:rPr lang="cs-CZ" dirty="0" smtClean="0"/>
              <a:t>720+90</a:t>
            </a:r>
          </a:p>
          <a:p>
            <a:r>
              <a:rPr lang="cs-CZ" dirty="0" smtClean="0"/>
              <a:t>760-80</a:t>
            </a:r>
          </a:p>
          <a:p>
            <a:r>
              <a:rPr lang="cs-CZ" dirty="0" smtClean="0"/>
              <a:t>810-50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724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151</Words>
  <Application>Microsoft Office PowerPoint</Application>
  <PresentationFormat>Předvádění na obrazovce (4:3)</PresentationFormat>
  <Paragraphs>50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VY_32_INOVACE_44_M-ČÍSLA 0-1000 - SMYČKY</vt:lpstr>
      <vt:lpstr>Prezentace aplikace PowerPoint</vt:lpstr>
      <vt:lpstr>Smyčky - počítání zpaměti v oboru  do 1000.</vt:lpstr>
      <vt:lpstr>Smyčky - počítání zpaměti v oboru  do 1000.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Smyčky-počítání zpaměti v oboru do 1000</dc:title>
  <dc:creator>Vosatkova</dc:creator>
  <cp:lastModifiedBy>Učitel</cp:lastModifiedBy>
  <cp:revision>13</cp:revision>
  <dcterms:created xsi:type="dcterms:W3CDTF">2011-02-16T10:23:55Z</dcterms:created>
  <dcterms:modified xsi:type="dcterms:W3CDTF">2012-03-13T05:20:11Z</dcterms:modified>
</cp:coreProperties>
</file>