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67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96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25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511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0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77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355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198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102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17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610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4046D-88F2-4F7A-9E47-97C8E646B66F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F104C-7E3E-48D7-A342-C76883E903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37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VY_32_INOVACE_45_M-ČÍSLA 0-1000 – </a:t>
            </a:r>
            <a:r>
              <a:rPr lang="cs-CZ" sz="3200" b="1" smtClean="0"/>
              <a:t>magický čtverec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0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896288"/>
            <a:ext cx="80648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PROCVIČOVÁNÍ SČÍTÁNÍ</a:t>
            </a:r>
            <a:r>
              <a:rPr lang="cs-CZ" sz="3200" dirty="0" smtClean="0"/>
              <a:t>, ODČÍTÁNÍ </a:t>
            </a:r>
            <a:r>
              <a:rPr lang="cs-CZ" sz="3200" dirty="0" smtClean="0"/>
              <a:t>A </a:t>
            </a:r>
            <a:r>
              <a:rPr lang="cs-CZ" sz="3200" dirty="0" smtClean="0"/>
              <a:t>DOČÍTÁNÍ.</a:t>
            </a:r>
            <a:endParaRPr lang="cs-CZ" sz="3200" dirty="0" smtClean="0"/>
          </a:p>
          <a:p>
            <a:endParaRPr lang="cs-CZ" dirty="0"/>
          </a:p>
          <a:p>
            <a:r>
              <a:rPr lang="cs-CZ" sz="2800" dirty="0" smtClean="0"/>
              <a:t>Nejdříve urči </a:t>
            </a:r>
            <a:r>
              <a:rPr lang="cs-CZ" sz="2800" dirty="0" smtClean="0">
                <a:solidFill>
                  <a:srgbClr val="FF0000"/>
                </a:solidFill>
              </a:rPr>
              <a:t>magické </a:t>
            </a:r>
            <a:r>
              <a:rPr lang="cs-CZ" sz="2800" dirty="0" smtClean="0">
                <a:solidFill>
                  <a:srgbClr val="FF0000"/>
                </a:solidFill>
              </a:rPr>
              <a:t>číslo </a:t>
            </a:r>
            <a:r>
              <a:rPr lang="cs-CZ" sz="2800" dirty="0" smtClean="0"/>
              <a:t>- </a:t>
            </a:r>
            <a:r>
              <a:rPr lang="cs-CZ" sz="2800" dirty="0" smtClean="0"/>
              <a:t>součet tří čísel v řadě, </a:t>
            </a:r>
            <a:r>
              <a:rPr lang="cs-CZ" sz="2800" dirty="0" smtClean="0"/>
              <a:t>      v </a:t>
            </a:r>
            <a:r>
              <a:rPr lang="cs-CZ" sz="2800" dirty="0" smtClean="0"/>
              <a:t>sloupci nebo v úhlopříčce.</a:t>
            </a:r>
          </a:p>
          <a:p>
            <a:r>
              <a:rPr lang="cs-CZ" sz="2800" dirty="0" smtClean="0"/>
              <a:t>Pokud je čtverec magickým, všechny součty ve všech řadách, sloupcích i </a:t>
            </a:r>
            <a:r>
              <a:rPr lang="cs-CZ" sz="2800" dirty="0" smtClean="0"/>
              <a:t>úhlopříčkách je </a:t>
            </a:r>
            <a:r>
              <a:rPr lang="cs-CZ" sz="2800" dirty="0" smtClean="0"/>
              <a:t>roven </a:t>
            </a:r>
            <a:r>
              <a:rPr lang="cs-CZ" sz="2800" dirty="0" smtClean="0">
                <a:solidFill>
                  <a:srgbClr val="FF0000"/>
                </a:solidFill>
              </a:rPr>
              <a:t>magickému číslu.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8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Magický </a:t>
            </a:r>
            <a:r>
              <a:rPr lang="cs-CZ" dirty="0" smtClean="0"/>
              <a:t>čtverec - </a:t>
            </a:r>
            <a:r>
              <a:rPr lang="cs-CZ" dirty="0" smtClean="0"/>
              <a:t>zjisti, zda je čtverec </a:t>
            </a:r>
            <a:r>
              <a:rPr lang="cs-CZ" dirty="0" smtClean="0"/>
              <a:t>magický.</a:t>
            </a:r>
            <a:endParaRPr lang="cs-CZ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85508494"/>
              </p:ext>
            </p:extLst>
          </p:nvPr>
        </p:nvGraphicFramePr>
        <p:xfrm>
          <a:off x="827584" y="2060848"/>
          <a:ext cx="2952327" cy="24482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84109"/>
                <a:gridCol w="984109"/>
                <a:gridCol w="984109"/>
              </a:tblGrid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816091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</a:t>
                      </a:r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36786842"/>
              </p:ext>
            </p:extLst>
          </p:nvPr>
        </p:nvGraphicFramePr>
        <p:xfrm>
          <a:off x="5220072" y="2780928"/>
          <a:ext cx="3096344" cy="25202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60379"/>
                <a:gridCol w="957398"/>
                <a:gridCol w="1178567"/>
              </a:tblGrid>
              <a:tr h="81109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120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210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854593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150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854593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211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Magický </a:t>
            </a:r>
            <a:r>
              <a:rPr lang="cs-CZ" dirty="0" smtClean="0"/>
              <a:t>čtverec - </a:t>
            </a:r>
            <a:r>
              <a:rPr lang="cs-CZ" dirty="0" smtClean="0"/>
              <a:t>zjisti, zda je čtverec </a:t>
            </a:r>
            <a:r>
              <a:rPr lang="cs-CZ" dirty="0" smtClean="0"/>
              <a:t>magický.</a:t>
            </a:r>
            <a:endParaRPr lang="cs-CZ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49459777"/>
              </p:ext>
            </p:extLst>
          </p:nvPr>
        </p:nvGraphicFramePr>
        <p:xfrm>
          <a:off x="611560" y="2564904"/>
          <a:ext cx="3528392" cy="309634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77925"/>
                <a:gridCol w="1177925"/>
                <a:gridCol w="1172542"/>
              </a:tblGrid>
              <a:tr h="103211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103211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250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130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103211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 anchorCtr="1"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60634762"/>
              </p:ext>
            </p:extLst>
          </p:nvPr>
        </p:nvGraphicFramePr>
        <p:xfrm>
          <a:off x="4572000" y="2780928"/>
          <a:ext cx="3816424" cy="316835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88925"/>
                <a:gridCol w="1255358"/>
                <a:gridCol w="1272141"/>
              </a:tblGrid>
              <a:tr h="1046428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560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1060962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280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 dpi="0" rotWithShape="1">
                      <a:blip r:embed="rId3"/>
                      <a:srcRect/>
                      <a:tile tx="0" ty="0" sx="100000" sy="100000" flip="none" algn="ctr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106096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490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 anchorCtr="1"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548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93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VY_32_INOVACE_45_M-ČÍSLA 0-1000 – magický čtverec</vt:lpstr>
      <vt:lpstr>Prezentace aplikace PowerPoint</vt:lpstr>
      <vt:lpstr>Magický čtverec - zjisti, zda je čtverec magický.</vt:lpstr>
      <vt:lpstr>Magický čtverec - zjisti, zda je čtverec magický.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Magický čtverec</dc:title>
  <dc:creator>Vosatkova</dc:creator>
  <cp:lastModifiedBy>Učitel</cp:lastModifiedBy>
  <cp:revision>17</cp:revision>
  <dcterms:created xsi:type="dcterms:W3CDTF">2011-02-16T11:08:54Z</dcterms:created>
  <dcterms:modified xsi:type="dcterms:W3CDTF">2012-03-13T05:23:08Z</dcterms:modified>
</cp:coreProperties>
</file>