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66" r:id="rId5"/>
    <p:sldId id="261" r:id="rId6"/>
    <p:sldId id="265" r:id="rId7"/>
    <p:sldId id="267" r:id="rId8"/>
    <p:sldId id="263" r:id="rId9"/>
    <p:sldId id="269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903814-3245-429D-AB37-9AC00A118CD2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F937B8-8802-4E3C-AE27-10FD9F583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07943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87116-3034-41CF-9448-66A3F66F5C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5CC14-BE11-4BCB-B80D-3546E7EE8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10963548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Migrace III.-netolerance, xenofobie, rasismus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březen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OPVK_1.5_DUM_III/2_OBN_KA013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Vysvětlení základních pojmů týkajících se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multietnické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 multikulturní společnosti a pojmů souvisejících s netolerancí </a:t>
                      </a:r>
                      <a:b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   k národnostním menšinám,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etnocentrismem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 rasismem.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Migrace III. - netolerance, xenofobie, rasismus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Multietnická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multikulturní společnost, vlastenectví, nacionalismus, šovinismus, rasismus, antisemitismus, genocida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Multietnická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a multikulturní společnost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rostoucím počtem migrantů a jejich potomků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mění povaha společnosti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přestává platit moderní předpoklad, že v jednom státě žije pouze jeden národ jako kulturní, politická, územní a jazyková jednota obyvatel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nyní se v evropských zemí stává samozřejmostí, že kromě  původního národa žijí v daném státě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různá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jiná etnika a etnické skupiny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(nazývané také jako národnostní menšiny)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etnické skupiny přinášejí jiné dějiny, kulturu, jiný jazyk, např. vietnamská, ukrajinská menšina v ČR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společnost jednotlivých států se tak v důsledku rostoucí migrace mění z národnostních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multietnické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multikulturní společnost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je ideál společnosti, ve které vedle sebe různá etnika a jejich kultury rovnocenně koexistují a vzájemně oceňují rozmanitost kulturních forem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Národ, vlastenectví, nacionalismus, šovinismus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je kulturní a politické společenství,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jehož utváření mají největší vliv společné dějiny , území a jazyk, je často vázán na konkrétní stát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vlastenectv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 – kladný vztah k vlastnímu národu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nacionalismus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nadřazování zájmů vlastního národa na úkor národů jiných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šovinismus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nacionalismus, který přerůstá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národnostní nenávist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Rasismus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snaží legitimizovat biologické nerovnosti mezi lidmi, a tím společensky i právně zvýhodňovat jednu rasu před ostatními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diskriminace „nižší rasy“ spočívá v nerovnosti před zákonem, nepřítomnosti hlasovacího práva, nižší mzdě za stejnou práci atd.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velkého rozměru nabyl např. rasismus zaměřený proti černošskému obyvatelstvu v USA a jako oficiální ideologie byl zaveden v nacistickém Německu, kde sloužil k ospravedlnění války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likvidaci některých národností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rasismus je ideologie, která tvrdí, že existují vyšší  a nižší rasy lidí, a na základě toho pojímá dějiny a kulturu lidstva, její součástí je agresivní postoj vůči tzv. „nižším rasám“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základech rasismu stojí domnělá nadřazenost, která je psychologickou obranou proti obyčejnému strachu z cizího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neschopnost přijmout odlišnost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3736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Xenofobie, antisemitismus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xenofobie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(z řeckého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xenos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příchozí,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fobos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úzkost) označuje strach ze všeho cizího a neznámého, týká se hlavně našeho přístupu k ostatním etnikům, přistěhovalcům atd.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antisemitismus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je nepřátelství nebo předpojatost vůči Židům jako představitelům židovského náboženství judaismu, etnické skupině nebo rase, jde o formu xenofobie, která může mít různé podoby od osobní nenávisti až k institucionalizované násilné perzekuci, krajním příkladem antisemitismu je otevřeně nepřátelská nacistická ideologie Adolfa Hitlera, která vedla ke genocidě evropských Židů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Žlutá Davidova hvězda, kterou museli Židé nosit na oděvu v době druhé světové války, aby tak byli na první pohled odlišitelní od ostatního obyvatelstva a Památník Terezín v současnosti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Judenstern_JMW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038806"/>
            <a:ext cx="4038600" cy="3648750"/>
          </a:xfrm>
          <a:prstGeom prst="rect">
            <a:avLst/>
          </a:prstGeom>
          <a:noFill/>
        </p:spPr>
      </p:pic>
      <p:pic>
        <p:nvPicPr>
          <p:cNvPr id="1027" name="Picture 3" descr="H:\Marcelka-Po stopách holocaustu\Terezín\Foto_Terezin říjen 2009\DSC_058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520562"/>
            <a:ext cx="4038600" cy="26852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Genocida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systematické násilí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vůči určitému etniku či národu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nejznámější případem je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holocaust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šoa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), genocida Židů za 2. světové války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např. turecká genocida Arménů na počátku 20. století, kdy zahynul asi 1 milion lidí, z 90. let 20. století genocida mezi rwandskými kmeny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Tutsi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kdy zemřelo asi 800 tisíc lidí, což byla zhruba pětina populace Rwandy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©2010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87 s. ISBN 978-807-3581-527. </a:t>
            </a:r>
          </a:p>
          <a:p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Foundation, 2001- [cit. 2013-03-21]. Dostupné z: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/Antisemitismus</a:t>
            </a:r>
          </a:p>
          <a:p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/Antisemitismus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Foto – soukromý archiv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560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Migrace III. - netolerance, xenofobie, rasismus</vt:lpstr>
      <vt:lpstr>Multietnická  a multikulturní společnost</vt:lpstr>
      <vt:lpstr>Snímek 4</vt:lpstr>
      <vt:lpstr>Národ, vlastenectví, nacionalismus, šovinismus</vt:lpstr>
      <vt:lpstr>Rasismus</vt:lpstr>
      <vt:lpstr>Snímek 7</vt:lpstr>
      <vt:lpstr>Xenofobie, antisemitismus</vt:lpstr>
      <vt:lpstr>Žlutá Davidova hvězda, kterou museli Židé nosit na oděvu v době druhé světové války, aby tak byli na první pohled odlišitelní od ostatního obyvatelstva a Památník Terezín v současnosti</vt:lpstr>
      <vt:lpstr>Genocida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Migrace III</dc:title>
  <dc:creator>Ludmila Klavíková</dc:creator>
  <cp:lastModifiedBy>siroky</cp:lastModifiedBy>
  <cp:revision>22</cp:revision>
  <dcterms:created xsi:type="dcterms:W3CDTF">2013-03-18T15:56:27Z</dcterms:created>
  <dcterms:modified xsi:type="dcterms:W3CDTF">2013-03-22T09:26:49Z</dcterms:modified>
</cp:coreProperties>
</file>