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68" r:id="rId4"/>
    <p:sldId id="267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175D9-7AA3-4C80-9F8B-2E659C7A3C92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C12AB-6926-402D-B6E0-E84B55BA4D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732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7463D-D04F-4456-AF07-5742F47A944D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097EF-B9E0-4601-9C78-9EEEFFF933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66894517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Migrace II. – emigrace a exil v české historii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březen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OPVK_1.5_DUM_III/2_OBN_KA012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Stručný přehled  emigrace a exilu v  české historii.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Migrace II.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igrační vlny, česká emigrace a exil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Velké emigrace či politicky významné emigrace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eliký kulturní i politický význam měly už historické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emigrační vlny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dnešního hlediska spíše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ekonomickou emigrací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byla kolonizace střední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východní Evropy v 13.-15. století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elké vlny emigrace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 náboženských důvodů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přinesly občanské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náboženské války v 16. a 17. století (např. Židé ze Španělska,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čeští nekatolíci, hugenoti po roce 1685 a šlechta za revoluce z Francie, náboženští emigranti z Velké Británie do Severní Ameriky atd.).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19. století bylo dobou masové migrace do USA, zejména z Irska, Německa, Itálie, Polska a dalších zemí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romadný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politický exil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následoval po ruské revoluci v letech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1918-1923 i po převzetí moci nacisty v Německu roku 1933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ejména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emigrace Židů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 válkou a za války měla významné důsledky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 následující kulturní a vědecký vzestup USA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Česká emigrace  a exil v historii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ýznamné vlny emigrace v Čechách následovaly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prudkých politických a náboženských změnách, například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husitské době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zejména po porážce stavovského  povstání roku 1620 a po zavedení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Obnoveného zřízení zemského roku 1627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tehdy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 českých zemí odešly desítky tisíc lidí)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iný typ poměrně masové emigrace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 hospodářských důvodů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nastal v důsledku demografického růstu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nedostatku půdy ve druhé polovině 19. století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eští a slovenští emigranti odcházeli zejména do USA, ale také do Ruska a dalších zemí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Migrace českého obyvatelstva do zahraničí do roku 1945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emigrace do USA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letech 1848 – 1914 měla hlavně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charakter sociálně ekonomický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méně početná byla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příčina politická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jednalo se o skupinu českých radikálů, kteří emigrovali po porážce revoluce v roce 1848,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30 let později odcházeli z českých zemí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 policejní a soudní perzekucí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někteří socialističtí předáci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migrace vrcholí v letech 1880-1910, kdy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českých zemí odešlo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kolem milionu obyvatel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zejména do Dolních Rakous, Spojených států amerických a Německa (po založení Československa roku 1918 se asi třetina emigrantů vrátila)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USA odešlo z Čech a Moravy podle úředních záznamů v letech 1850 – 1900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přes 210 tisíc osob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do roku 1914 jich bylo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téměř 350 tisíc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určitá skupina lidí usilovala o likvidaci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Rakousko-Uherské monarchie, a proto tito lidé,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čele 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T. G. Masarykem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odcházeli v průběhu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světové války do exilu, kde nacházeli obrovskou podporu českých krajanů ve Švýcarsku, Francii i USA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souvislosti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německou okupací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zrodila nová vlna vystěhovalectví z území Čech a Moravy, začínala kolem roku 1933 a vrcholila v letech 1939 – 1940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ezi emigranty převažovali politici, vojáci i civilisté, mezi nimi byli 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Židé prchající před nacistickou perzekucí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(asi 26 tisíc Židů emigrovalo, dalších 80 tisíc odvezly transporty do koncentračních táborů)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ěhem druhé světové války bylo asi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640 tisíc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Čechů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totálně nasazeno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nuceně pracovali jako dělníci v Německu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řed koncem druhé světové války nebo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jejím skončení v letech 1945 – 1946 uteklo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bylo odsunuto přes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2,5 milionů sudetských Němců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jejich majetek byl na základě Benešových dekretů vyvlastněn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okolo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tří tisíc obcí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pohraničí odsunem Němců zaniklo, množství nemovitostí bylo přiděleno nejchudším vrstvám českých obyvatel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tisíce Němců byly před deportací uzavřeny v internačních táborech, některé z nich byly zřízeny v objektech bývalých nacistických koncentračních táborů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odsunu zemřelo kolem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 tisíc lidí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přibližně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 tisíc lidí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dodnes pohřešuje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převzetí moci komunisty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únoru 1948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emigrovalo asi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44 tisíc osob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okupaci země vojsky Varšavské smlouvy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roce 1968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emigrovalo asi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127 tisíc osob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roce 1989 zažívá naše území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imigraci,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 se zvýšila po roce 2004, kdy ČR vstoupila do Evropské unie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Literatura, citace: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BARTONÍČKOVÁ, Klára.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Občanský a společenskovědní základ - přehled středoškolského učiva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2009, 272 s. Maturity. ISBN 978-80-251-2631-8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978-807-3581-527. </a:t>
            </a: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2013-03-17]. Dostupné z: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cs.wikipedia.org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/Emigrace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1401</TotalTime>
  <Words>370</Words>
  <Application>Microsoft Office PowerPoint</Application>
  <PresentationFormat>Předvádění na obrazovce (4:3)</PresentationFormat>
  <Paragraphs>50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Migrace II.</vt:lpstr>
      <vt:lpstr> Velké emigrace či politicky významné emigrace  </vt:lpstr>
      <vt:lpstr>Česká emigrace  a exil v historii</vt:lpstr>
      <vt:lpstr>Migrace českého obyvatelstva do zahraničí do roku 1945</vt:lpstr>
      <vt:lpstr>Snímek 6</vt:lpstr>
      <vt:lpstr>Snímek 7</vt:lpstr>
      <vt:lpstr>Snímek 8</vt:lpstr>
      <vt:lpstr>Snímek 9</vt:lpstr>
      <vt:lpstr>Snímek 10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Památky2</dc:title>
  <dc:creator>Ludmila Klavíková</dc:creator>
  <cp:lastModifiedBy>siroky</cp:lastModifiedBy>
  <cp:revision>48</cp:revision>
  <dcterms:created xsi:type="dcterms:W3CDTF">2013-01-28T04:57:37Z</dcterms:created>
  <dcterms:modified xsi:type="dcterms:W3CDTF">2013-03-22T09:29:37Z</dcterms:modified>
</cp:coreProperties>
</file>