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56" r:id="rId4"/>
    <p:sldId id="257" r:id="rId5"/>
    <p:sldId id="258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5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EF9E0-8B6D-4D44-B9BF-3D48B417BE63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B85F4-1313-484A-9894-7E647FC9B1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9956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EF9E0-8B6D-4D44-B9BF-3D48B417BE63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B85F4-1313-484A-9894-7E647FC9B1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6959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EF9E0-8B6D-4D44-B9BF-3D48B417BE63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B85F4-1313-484A-9894-7E647FC9B1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90933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EF9E0-8B6D-4D44-B9BF-3D48B417BE63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B85F4-1313-484A-9894-7E647FC9B1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97382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EF9E0-8B6D-4D44-B9BF-3D48B417BE63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B85F4-1313-484A-9894-7E647FC9B1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7006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EF9E0-8B6D-4D44-B9BF-3D48B417BE63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B85F4-1313-484A-9894-7E647FC9B1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3105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EF9E0-8B6D-4D44-B9BF-3D48B417BE63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B85F4-1313-484A-9894-7E647FC9B1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50263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EF9E0-8B6D-4D44-B9BF-3D48B417BE63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B85F4-1313-484A-9894-7E647FC9B1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668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EF9E0-8B6D-4D44-B9BF-3D48B417BE63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B85F4-1313-484A-9894-7E647FC9B1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7274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EF9E0-8B6D-4D44-B9BF-3D48B417BE63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B85F4-1313-484A-9894-7E647FC9B1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9256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EF9E0-8B6D-4D44-B9BF-3D48B417BE63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B85F4-1313-484A-9894-7E647FC9B1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96020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8EF9E0-8B6D-4D44-B9BF-3D48B417BE63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DB85F4-1313-484A-9894-7E647FC9B1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7379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z="3200" b="1" dirty="0" smtClean="0"/>
              <a:t>VY_32_INOVACE_46_M-ČÍSLA 0-100 </a:t>
            </a:r>
            <a:r>
              <a:rPr lang="cs-CZ" sz="3200" b="1" smtClean="0"/>
              <a:t>- ROZDÍLY</a:t>
            </a:r>
            <a:endParaRPr lang="cs-CZ" sz="3200" b="1" dirty="0"/>
          </a:p>
        </p:txBody>
      </p:sp>
      <p:pic>
        <p:nvPicPr>
          <p:cNvPr id="4915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2400">
                <a:cs typeface="Arial" charset="0"/>
              </a:rPr>
              <a:t>Základní škola a Mateřská škola Choustník, okres Tábor</a:t>
            </a:r>
            <a:endParaRPr lang="cs-CZ" sz="2400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100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2132856"/>
            <a:ext cx="50343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Procvičování pamětného počítání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539082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Tajemství tabulky</a:t>
            </a:r>
            <a:r>
              <a:rPr lang="cs-CZ" dirty="0" smtClean="0"/>
              <a:t>-podle čísel v tabulce zjisti, jak budeš počítat a tabulku doplň 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75781949"/>
              </p:ext>
            </p:extLst>
          </p:nvPr>
        </p:nvGraphicFramePr>
        <p:xfrm>
          <a:off x="467544" y="2564904"/>
          <a:ext cx="8229600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00"/>
                <a:gridCol w="1371600"/>
                <a:gridCol w="1371600"/>
                <a:gridCol w="1371600"/>
                <a:gridCol w="1371600"/>
                <a:gridCol w="13716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?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45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30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65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46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91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0534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8045024"/>
              </p:ext>
            </p:extLst>
          </p:nvPr>
        </p:nvGraphicFramePr>
        <p:xfrm>
          <a:off x="457200" y="1600200"/>
          <a:ext cx="8229600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00"/>
                <a:gridCol w="1371600"/>
                <a:gridCol w="1371600"/>
                <a:gridCol w="1371600"/>
                <a:gridCol w="1371600"/>
                <a:gridCol w="13716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?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45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30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65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27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15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31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91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6383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70890503"/>
              </p:ext>
            </p:extLst>
          </p:nvPr>
        </p:nvGraphicFramePr>
        <p:xfrm>
          <a:off x="457200" y="1556792"/>
          <a:ext cx="8229600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00"/>
                <a:gridCol w="1371600"/>
                <a:gridCol w="1371600"/>
                <a:gridCol w="1371600"/>
                <a:gridCol w="1371600"/>
                <a:gridCol w="1371600"/>
              </a:tblGrid>
              <a:tr h="414248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?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45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30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65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27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15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31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34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31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54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57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91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0465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3590659"/>
              </p:ext>
            </p:extLst>
          </p:nvPr>
        </p:nvGraphicFramePr>
        <p:xfrm>
          <a:off x="457200" y="1600200"/>
          <a:ext cx="8229600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00"/>
                <a:gridCol w="1371600"/>
                <a:gridCol w="1371600"/>
                <a:gridCol w="1371600"/>
                <a:gridCol w="1371600"/>
                <a:gridCol w="13716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?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45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30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65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27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35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15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31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34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23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31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54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57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46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91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61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smtClean="0"/>
                        <a:t>50</a:t>
                      </a:r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58</a:t>
                      </a:r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465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134</Words>
  <Application>Microsoft Office PowerPoint</Application>
  <PresentationFormat>Předvádění na obrazovce (4:3)</PresentationFormat>
  <Paragraphs>109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VY_32_INOVACE_46_M-ČÍSLA 0-100 - ROZDÍLY</vt:lpstr>
      <vt:lpstr>Prezentace aplikace PowerPoint</vt:lpstr>
      <vt:lpstr>Tajemství tabulky-podle čísel v tabulce zjisti, jak budeš počítat a tabulku doplň </vt:lpstr>
      <vt:lpstr>Řešení</vt:lpstr>
      <vt:lpstr>Řešení</vt:lpstr>
      <vt:lpstr>Řešení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Tajemství tabulky</dc:title>
  <dc:creator>Vosatkova</dc:creator>
  <cp:lastModifiedBy>Vosatkova</cp:lastModifiedBy>
  <cp:revision>11</cp:revision>
  <dcterms:created xsi:type="dcterms:W3CDTF">2011-02-16T12:43:47Z</dcterms:created>
  <dcterms:modified xsi:type="dcterms:W3CDTF">2012-03-11T18:37:12Z</dcterms:modified>
</cp:coreProperties>
</file>