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72" r:id="rId3"/>
    <p:sldId id="269" r:id="rId4"/>
    <p:sldId id="258" r:id="rId5"/>
    <p:sldId id="259" r:id="rId6"/>
    <p:sldId id="260" r:id="rId7"/>
    <p:sldId id="271" r:id="rId8"/>
    <p:sldId id="261" r:id="rId9"/>
    <p:sldId id="262" r:id="rId10"/>
    <p:sldId id="263" r:id="rId11"/>
    <p:sldId id="265" r:id="rId12"/>
    <p:sldId id="264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8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38072-B0A8-41CA-A176-6070F46D2039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630E4-0372-4AEF-A473-35960EC5A8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6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38170555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Migrace I.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příčiny a dopady migrace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tvorby:březen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OPVK_1.5_DUM_III/2_OBN_KA011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Příčiny migrace, dopady migrace na země původu a dopady migrace na cílové země.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Migrace- příčiny a dopady migrace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Migrace, historické příčiny migrace, současné příčiny migrace, dopad migrace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země původu a cílové země, integrace, segregace, azyl, žadatel o azyl, emigrant, imigrant, uprchlíci, nelegální migrace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vyspělých zemích je vysoká životní úroveň, počet obyvatel stagnuje nebo klesá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rozvojových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zemích je životní úroveň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nízká,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počet obyvatel roste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vyvolává velký tlak na emigraci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vyspělých zemí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igrace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jeden z globálních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problémů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2742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přistěhovalci se cítí frustrovaně (občané druhé kategorie)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radikální domácí proudy je považují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ohrožení vlastní kultury a zaměstnanosti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řešením je kontrola porodnosti v rozvojových zemích, zvyšováním životní úrovně a úspěšná integrace přistěhovalců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migrace osob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je světový fenomén, lze ji definovat jako přirozený pohyb lidí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výhodnějšími životními podmínkami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Historické důvody migrace: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lepší půdou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náboženských a politických důvodů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prací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osobních důvodů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důsledku katastrof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Příčiny migrace v současnosti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ekonomická, pracovní migrace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(chudoba, nezaměstnanost, nízké mzdy, špatné uplatnění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oboru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lepší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zdravotní péče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zhoršení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životního prostředí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(znehodnocení půdy, sucha, povodně, špatná úroveň vzdělání a zdravotnictví)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sloučení rodiny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(manželství s cizincem, manželka následuje manžela z důvodu pracovního uplatnění)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válka, katastrofy, politické důvody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(občanské nepokoje, války, represivní režim, politická perzekuce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pronásledování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důvodu rasy, náboženského přesvědčení, národnosti, příslušnosti k určité skupině sociální, pro politické názory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13142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Dopady migrace na země původu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migranti často posílají do zemí původu část ze svých výdělků, a tak podporují svoje rodiny nebo obce, i přispívají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ekonomickému růstu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země původu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epříznivé důsledky může mít odchod vzdělaných a kvalifikovaných lidí – tzv.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brain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drain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odliv mozků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oslední trendy ale ukazují, že se stále více migrantů do své země vrací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Dopady migrace na cílové země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igranti často vykonávají práce, o které místní lidé nestojí, např. péče o seniory, stavební, uklízečské práce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příchodem velkého počtu cizinců mohou souviset také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sociální problémy a napětí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(nedůvěra, strach), představitelé radikálních pravicových stran je obviňují z krádeže pracovních míst, snižování mezd v některých odvětvích, tedy i z poklesu životní úrovně místních obyvatel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znik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izolovaných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uzavřených komunit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(ghett)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enofobie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rasismus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bavy o bezpečnost,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strach z terorismu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Integrace, segregace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ntegrace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stav, kdy přistěhovalci a menšiny tvoří plnohodnotnou součást společnosti, jsou do ní zapojeni, cítí se být její součástí, např. získají občanství, mohou volit, zakládají občanská sdružení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egregace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stav, kdy se života většinové společnosti neúčastní, jsou v izolaci, necítí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být součástí, např. žijí v ghettech, vykonávají podřadnou práci, vůbec nepracují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Azyl, žadatel o azyl, emigrant, imigrant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zyl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pobyt, který poskytuje stát na svém území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adatel o azyl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cizinec, který žádá na určitém území poskytnutí mezinárodní ochrany před pronásledováním, např. politickým, náboženským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ntegrační azylové středisko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místo, kde jsou přechodně ubytováni azylanti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osoba, které ze země odchází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osoba, která do země přichází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Uprchlíci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pecifická skupina mezi migranty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dchází z důvodu války, katastrofy, politických důvodů, své rasy, náboženství, národnosti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odle úmluvy OSN se jedná o osoby, které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důvodu opodstatněného strachu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pronásledování z výše uvedených důvodů nemohou nebo nechtějí využít ochrany své země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Nelegální migrace, opatření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stup cizinců do země bez potřebného oprávnění (víza), nebo pracují a žijí bez potřebných povolení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opad je především na pracovní trh, kdy snižují cenu práce, neodvádějí daně, nepřispívají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veřejných fondů, podílí se na kriminalitě atd.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avádějí se různá opatření, např. vízová povinnost, přísná pravidla pro pobyt cizinců, kontrola příhraničních pásem, kontroly vytipovaných lokalit – ubytovny, nádraží, restaurace atd.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BARTONÍČKOVÁ, Klára.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Občanský a společenskovědní základ - přehled středoškolského učiva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2009, 272 s. Maturity. ISBN 978-80-251-2631-8</a:t>
            </a:r>
          </a:p>
          <a:p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i="1" dirty="0" err="1">
                <a:latin typeface="Times New Roman" pitchFamily="18" charset="0"/>
                <a:cs typeface="Times New Roman" pitchFamily="18" charset="0"/>
              </a:rPr>
              <a:t>change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: [Jeden svět na školách : program společnosti Člověk v tísni : SŠ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Editor Pavla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Pijanová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Ludmila Součková. Praha: Člověk v tísni, 2008, 126 s. ISBN 978-80-86961-50-7.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631</Words>
  <Application>Microsoft Office PowerPoint</Application>
  <PresentationFormat>Předvádění na obrazovce (4:3)</PresentationFormat>
  <Paragraphs>69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Migrace- příčiny a dopady migrace</vt:lpstr>
      <vt:lpstr>Snímek 3</vt:lpstr>
      <vt:lpstr>Snímek 4</vt:lpstr>
      <vt:lpstr>Snímek 5</vt:lpstr>
      <vt:lpstr>Příčiny migrace v současnosti</vt:lpstr>
      <vt:lpstr>Snímek 7</vt:lpstr>
      <vt:lpstr>Dopady migrace na země původu</vt:lpstr>
      <vt:lpstr>Dopady migrace na cílové země</vt:lpstr>
      <vt:lpstr>Integrace, segregace</vt:lpstr>
      <vt:lpstr>Azyl, žadatel o azyl, emigrant, imigrant</vt:lpstr>
      <vt:lpstr>Uprchlíci</vt:lpstr>
      <vt:lpstr>Nelegální migrace, opatření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28</cp:revision>
  <dcterms:created xsi:type="dcterms:W3CDTF">2013-01-28T04:57:37Z</dcterms:created>
  <dcterms:modified xsi:type="dcterms:W3CDTF">2013-03-22T09:31:16Z</dcterms:modified>
</cp:coreProperties>
</file>