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56" r:id="rId4"/>
    <p:sldId id="257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5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B40D0-B054-4B68-A778-EBD3E046B36F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F927C-493C-47BE-B363-32C3A4156C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43404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B40D0-B054-4B68-A778-EBD3E046B36F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F927C-493C-47BE-B363-32C3A4156C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3518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B40D0-B054-4B68-A778-EBD3E046B36F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F927C-493C-47BE-B363-32C3A4156C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19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B40D0-B054-4B68-A778-EBD3E046B36F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F927C-493C-47BE-B363-32C3A4156C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0540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B40D0-B054-4B68-A778-EBD3E046B36F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F927C-493C-47BE-B363-32C3A4156C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218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B40D0-B054-4B68-A778-EBD3E046B36F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F927C-493C-47BE-B363-32C3A4156C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7299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B40D0-B054-4B68-A778-EBD3E046B36F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F927C-493C-47BE-B363-32C3A4156C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0854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B40D0-B054-4B68-A778-EBD3E046B36F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F927C-493C-47BE-B363-32C3A4156C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53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B40D0-B054-4B68-A778-EBD3E046B36F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F927C-493C-47BE-B363-32C3A4156C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13589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B40D0-B054-4B68-A778-EBD3E046B36F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F927C-493C-47BE-B363-32C3A4156C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26467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B40D0-B054-4B68-A778-EBD3E046B36F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F927C-493C-47BE-B363-32C3A4156C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98876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BB40D0-B054-4B68-A778-EBD3E046B36F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0F927C-493C-47BE-B363-32C3A4156C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061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z="3200" b="1" dirty="0" smtClean="0"/>
              <a:t>VY_32_INOVACE_47_M-Součiny – </a:t>
            </a:r>
            <a:r>
              <a:rPr lang="cs-CZ" sz="3200" b="1" smtClean="0"/>
              <a:t>tajemství tabulky</a:t>
            </a:r>
            <a:endParaRPr lang="cs-CZ" sz="3200" b="1" dirty="0"/>
          </a:p>
        </p:txBody>
      </p:sp>
      <p:pic>
        <p:nvPicPr>
          <p:cNvPr id="4915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2400">
                <a:cs typeface="Arial" charset="0"/>
              </a:rPr>
              <a:t>Základní škola a Mateřská škola Choustník, okres Tábor</a:t>
            </a:r>
            <a:endParaRPr lang="cs-CZ" sz="2400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100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47664" y="2348880"/>
            <a:ext cx="50343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Procvičování pamětného počítání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655211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Tajemství tabulky</a:t>
            </a:r>
            <a:r>
              <a:rPr lang="cs-CZ" dirty="0" smtClean="0"/>
              <a:t>- podle čísel v tabulce zjisti, jak budeš počítat a tabulku doplň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3063736"/>
              </p:ext>
            </p:extLst>
          </p:nvPr>
        </p:nvGraphicFramePr>
        <p:xfrm>
          <a:off x="395536" y="2204864"/>
          <a:ext cx="8229600" cy="4145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400"/>
                <a:gridCol w="914400"/>
                <a:gridCol w="914400"/>
                <a:gridCol w="914400"/>
                <a:gridCol w="914400"/>
                <a:gridCol w="914400"/>
                <a:gridCol w="914400"/>
                <a:gridCol w="914400"/>
                <a:gridCol w="914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?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3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 8 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4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7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6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9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2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4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28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6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2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5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9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72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7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30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5941903"/>
              </p:ext>
            </p:extLst>
          </p:nvPr>
        </p:nvGraphicFramePr>
        <p:xfrm>
          <a:off x="457200" y="1600200"/>
          <a:ext cx="8229600" cy="4145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400"/>
                <a:gridCol w="914400"/>
                <a:gridCol w="914400"/>
                <a:gridCol w="914400"/>
                <a:gridCol w="914400"/>
                <a:gridCol w="914400"/>
                <a:gridCol w="914400"/>
                <a:gridCol w="914400"/>
                <a:gridCol w="914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?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3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 8 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4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7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6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9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2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4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12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32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16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28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24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36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8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6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18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48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24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42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36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54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12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2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6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16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14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12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18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4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24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64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32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56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48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72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16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5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15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40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20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35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30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45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10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9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27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72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36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63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54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81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18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7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21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56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28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49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42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63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14</a:t>
                      </a:r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74567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123</Words>
  <Application>Microsoft Office PowerPoint</Application>
  <PresentationFormat>Předvádění na obrazovce (4:3)</PresentationFormat>
  <Paragraphs>95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VY_32_INOVACE_47_M-Součiny – tajemství tabulky</vt:lpstr>
      <vt:lpstr>Prezentace aplikace PowerPoint</vt:lpstr>
      <vt:lpstr>Tajemství tabulky- podle čísel v tabulce zjisti, jak budeš počítat a tabulku doplň</vt:lpstr>
      <vt:lpstr>Řešení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Tajemství tabulky</dc:title>
  <dc:creator>Vosatkova</dc:creator>
  <cp:lastModifiedBy>Vosatkova</cp:lastModifiedBy>
  <cp:revision>9</cp:revision>
  <dcterms:created xsi:type="dcterms:W3CDTF">2011-02-16T12:27:06Z</dcterms:created>
  <dcterms:modified xsi:type="dcterms:W3CDTF">2012-03-11T18:39:42Z</dcterms:modified>
</cp:coreProperties>
</file>