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Mgr.Hana</a:t>
          </a:r>
          <a:r>
            <a:rPr lang="cs-CZ" sz="2000" dirty="0" smtClean="0"/>
            <a:t> </a:t>
          </a:r>
          <a:r>
            <a:rPr lang="cs-CZ" sz="2000" dirty="0" smtClean="0"/>
            <a:t>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 Časování pravidelných sloves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000" dirty="0" smtClean="0">
              <a:solidFill>
                <a:schemeClr val="tx1"/>
              </a:solidFill>
            </a:rPr>
            <a:t>35_NJ7_Časování sloves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C164B0D0-6BE1-4ECD-9D6E-FD8056D7FB6A}" type="presOf" srcId="{26CBEA56-8CFD-48C0-BD6E-2EB16B1FBF42}" destId="{92E1E9E3-D1F0-4866-9424-7ECC0DD990BC}" srcOrd="1" destOrd="0" presId="urn:microsoft.com/office/officeart/2005/8/layout/target3"/>
    <dgm:cxn modelId="{4441EE57-AB35-4E90-9256-3CE935A46B6F}" type="presOf" srcId="{757F3AB3-0718-4624-B441-E567A8F0AB56}" destId="{333A1088-737F-45CB-B68E-254E46348037}" srcOrd="0" destOrd="0" presId="urn:microsoft.com/office/officeart/2005/8/layout/target3"/>
    <dgm:cxn modelId="{DA6BB24D-EB00-46BC-B18C-944EFAAF626E}" type="presOf" srcId="{D1D4F407-5343-4D3F-B5B9-D407B03CAEB4}" destId="{D005CE8C-CC26-4C3E-AC11-E15060ECD759}" srcOrd="0" destOrd="0" presId="urn:microsoft.com/office/officeart/2005/8/layout/target3"/>
    <dgm:cxn modelId="{1BDC9DF3-6DF3-4222-90C7-649AC6598F1B}" type="presOf" srcId="{D1B46980-6531-4606-95E6-44980827E919}" destId="{2BE915AB-18AA-4053-B92C-3BFC9ED204BB}" srcOrd="1" destOrd="0" presId="urn:microsoft.com/office/officeart/2005/8/layout/target3"/>
    <dgm:cxn modelId="{F0B8D766-A2D1-458B-9150-DC1A4C7D6188}" type="presOf" srcId="{1F4F8BC0-F267-4379-9FE7-6FFC8B64BAD8}" destId="{C8857ABF-5052-4733-A46C-0F8B764FF76F}" srcOrd="0" destOrd="0" presId="urn:microsoft.com/office/officeart/2005/8/layout/target3"/>
    <dgm:cxn modelId="{0BFCBAD2-4BFC-4C76-90E5-64FDA88E085B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EDC395-3F2A-4647-86EB-32779EB24DF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117379A-8D74-4CE2-9D2D-07718C5186D8}" type="presOf" srcId="{26CBEA56-8CFD-48C0-BD6E-2EB16B1FBF42}" destId="{5583D5C5-FAFF-4548-819C-80E289F7377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DD953B1A-E3E5-43FD-BF8C-447452063463}" type="presOf" srcId="{D1D4F407-5343-4D3F-B5B9-D407B03CAEB4}" destId="{AED2198E-93D5-4001-81B4-73124B309672}" srcOrd="1" destOrd="0" presId="urn:microsoft.com/office/officeart/2005/8/layout/target3"/>
    <dgm:cxn modelId="{713CE9BA-5DDC-49F5-B6E4-1B8D5F73435E}" type="presOf" srcId="{1AE9165A-6B70-4FFD-A49C-881BF73B4F04}" destId="{BD3627E9-8FC8-4A2F-B3EA-FAE798EF81D8}" srcOrd="1" destOrd="0" presId="urn:microsoft.com/office/officeart/2005/8/layout/target3"/>
    <dgm:cxn modelId="{B88D0CAF-9E22-4EC1-BED0-61F5CA0149AD}" type="presOf" srcId="{1F4F8BC0-F267-4379-9FE7-6FFC8B64BAD8}" destId="{017154CD-D9A9-4968-AD11-1207A3C4C00A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2BA04350-7272-4003-BCDC-D6651280D3EE}" type="presParOf" srcId="{333A1088-737F-45CB-B68E-254E46348037}" destId="{F5ABB229-8D3B-4694-996A-96F23CF14429}" srcOrd="0" destOrd="0" presId="urn:microsoft.com/office/officeart/2005/8/layout/target3"/>
    <dgm:cxn modelId="{B80D45DD-CA8D-433D-A5BD-178A25B60950}" type="presParOf" srcId="{333A1088-737F-45CB-B68E-254E46348037}" destId="{F41139FD-01EE-4571-8B17-4FB00FC51163}" srcOrd="1" destOrd="0" presId="urn:microsoft.com/office/officeart/2005/8/layout/target3"/>
    <dgm:cxn modelId="{2B43022D-93D8-4A74-B224-BCD0A52E27AF}" type="presParOf" srcId="{333A1088-737F-45CB-B68E-254E46348037}" destId="{D005CE8C-CC26-4C3E-AC11-E15060ECD759}" srcOrd="2" destOrd="0" presId="urn:microsoft.com/office/officeart/2005/8/layout/target3"/>
    <dgm:cxn modelId="{0747037F-C2F6-4F7A-91B6-52AD84DC3176}" type="presParOf" srcId="{333A1088-737F-45CB-B68E-254E46348037}" destId="{2C702D82-9B77-49B7-9568-BB8EB47C3372}" srcOrd="3" destOrd="0" presId="urn:microsoft.com/office/officeart/2005/8/layout/target3"/>
    <dgm:cxn modelId="{2869746E-3E62-4783-84AD-31787B021713}" type="presParOf" srcId="{333A1088-737F-45CB-B68E-254E46348037}" destId="{A52A0455-90FF-4808-ABD0-F02540D31D5A}" srcOrd="4" destOrd="0" presId="urn:microsoft.com/office/officeart/2005/8/layout/target3"/>
    <dgm:cxn modelId="{CD466230-6CA4-4328-93EE-C4B714C7674A}" type="presParOf" srcId="{333A1088-737F-45CB-B68E-254E46348037}" destId="{6140AFEC-043D-4C43-A2F9-D0F5331DF3A3}" srcOrd="5" destOrd="0" presId="urn:microsoft.com/office/officeart/2005/8/layout/target3"/>
    <dgm:cxn modelId="{E1A1C881-CB10-461A-B282-4B304A1F0D95}" type="presParOf" srcId="{333A1088-737F-45CB-B68E-254E46348037}" destId="{71A10DEB-455E-4133-A618-0A0EE82A21E3}" srcOrd="6" destOrd="0" presId="urn:microsoft.com/office/officeart/2005/8/layout/target3"/>
    <dgm:cxn modelId="{A64F0AEC-767C-4AE7-82F0-97D34831F938}" type="presParOf" srcId="{333A1088-737F-45CB-B68E-254E46348037}" destId="{DA6A876D-6D25-492F-8BDC-9AE6A6CFB1FA}" srcOrd="7" destOrd="0" presId="urn:microsoft.com/office/officeart/2005/8/layout/target3"/>
    <dgm:cxn modelId="{8FE910C5-27D0-4E3A-9521-720828E82351}" type="presParOf" srcId="{333A1088-737F-45CB-B68E-254E46348037}" destId="{A9F01C16-B5C0-47B0-9750-F7E5E11674A0}" srcOrd="8" destOrd="0" presId="urn:microsoft.com/office/officeart/2005/8/layout/target3"/>
    <dgm:cxn modelId="{2B3B1F18-0A4D-4CA9-A3DE-E7F1365F2CF8}" type="presParOf" srcId="{333A1088-737F-45CB-B68E-254E46348037}" destId="{5C0CF724-3222-4429-B09A-F154A62FD507}" srcOrd="9" destOrd="0" presId="urn:microsoft.com/office/officeart/2005/8/layout/target3"/>
    <dgm:cxn modelId="{D19CB1AD-5772-43E6-959D-3D7451FC2A66}" type="presParOf" srcId="{333A1088-737F-45CB-B68E-254E46348037}" destId="{71A5FEA7-FE77-4220-960F-2AB7AE466FE5}" srcOrd="10" destOrd="0" presId="urn:microsoft.com/office/officeart/2005/8/layout/target3"/>
    <dgm:cxn modelId="{7D96E929-EADC-4A5E-BDEE-D15E004AA3EB}" type="presParOf" srcId="{333A1088-737F-45CB-B68E-254E46348037}" destId="{C8857ABF-5052-4733-A46C-0F8B764FF76F}" srcOrd="11" destOrd="0" presId="urn:microsoft.com/office/officeart/2005/8/layout/target3"/>
    <dgm:cxn modelId="{7BA35272-FD6C-4D85-BB16-BB862789A677}" type="presParOf" srcId="{333A1088-737F-45CB-B68E-254E46348037}" destId="{1839E65E-6E97-41D2-A171-98C033275D27}" srcOrd="12" destOrd="0" presId="urn:microsoft.com/office/officeart/2005/8/layout/target3"/>
    <dgm:cxn modelId="{9499FFDF-FE20-45F9-B2B7-9868542905A7}" type="presParOf" srcId="{333A1088-737F-45CB-B68E-254E46348037}" destId="{914F10DC-A7FA-462B-9334-03354AC7EA9F}" srcOrd="13" destOrd="0" presId="urn:microsoft.com/office/officeart/2005/8/layout/target3"/>
    <dgm:cxn modelId="{6BCEE193-921B-4574-9EB2-F865DCDE13FB}" type="presParOf" srcId="{333A1088-737F-45CB-B68E-254E46348037}" destId="{5583D5C5-FAFF-4548-819C-80E289F73770}" srcOrd="14" destOrd="0" presId="urn:microsoft.com/office/officeart/2005/8/layout/target3"/>
    <dgm:cxn modelId="{F0EA7BA6-B020-4D59-9A5D-5D8956C56D10}" type="presParOf" srcId="{333A1088-737F-45CB-B68E-254E46348037}" destId="{AED2198E-93D5-4001-81B4-73124B309672}" srcOrd="15" destOrd="0" presId="urn:microsoft.com/office/officeart/2005/8/layout/target3"/>
    <dgm:cxn modelId="{4FDBB5C5-A7A5-4B68-9D97-C3AFC2DE016D}" type="presParOf" srcId="{333A1088-737F-45CB-B68E-254E46348037}" destId="{2BE915AB-18AA-4053-B92C-3BFC9ED204BB}" srcOrd="16" destOrd="0" presId="urn:microsoft.com/office/officeart/2005/8/layout/target3"/>
    <dgm:cxn modelId="{8911FBC2-B4F4-433F-A7A2-A0B9820ED325}" type="presParOf" srcId="{333A1088-737F-45CB-B68E-254E46348037}" destId="{BD3627E9-8FC8-4A2F-B3EA-FAE798EF81D8}" srcOrd="17" destOrd="0" presId="urn:microsoft.com/office/officeart/2005/8/layout/target3"/>
    <dgm:cxn modelId="{0B4F5488-FE5E-4513-9E47-F79A71462CCC}" type="presParOf" srcId="{333A1088-737F-45CB-B68E-254E46348037}" destId="{017154CD-D9A9-4968-AD11-1207A3C4C00A}" srcOrd="18" destOrd="0" presId="urn:microsoft.com/office/officeart/2005/8/layout/target3"/>
    <dgm:cxn modelId="{10AFE286-B5B6-40BA-8F55-C8F5D511D73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Mgr.Hana</a:t>
          </a:r>
          <a:r>
            <a:rPr lang="cs-CZ" sz="2000" kern="1200" dirty="0" smtClean="0"/>
            <a:t> </a:t>
          </a:r>
          <a:r>
            <a:rPr lang="cs-CZ" sz="2000" kern="1200" dirty="0" smtClean="0"/>
            <a:t>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000" kern="1200" dirty="0" smtClean="0">
              <a:solidFill>
                <a:schemeClr val="tx1"/>
              </a:solidFill>
            </a:rPr>
            <a:t>35_NJ7_Časování sloves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 Časování pravidelných sloves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4089C-FD83-4F87-9CEF-EE72491E238E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4421E8-C711-4289-875C-53B03088AE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9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8064896" cy="53491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 jazyka v 7.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přehled časování –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wohnen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kommen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spielen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/ č.5,6,7/. 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mohou doplňovat koncovky, kontrolujeme kliknutím. Pomocí obrázků tvoříme krátké věty.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Č.8 – doplňujeme koncovky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Č.9, 10- doplňujeme slovesa v náležitém tvaru podle významu věty.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Skupina 20"/>
          <p:cNvGrpSpPr/>
          <p:nvPr/>
        </p:nvGrpSpPr>
        <p:grpSpPr>
          <a:xfrm>
            <a:off x="0" y="5000636"/>
            <a:ext cx="1787419" cy="1628764"/>
            <a:chOff x="0" y="5000636"/>
            <a:chExt cx="1787419" cy="1628764"/>
          </a:xfrm>
        </p:grpSpPr>
        <p:pic>
          <p:nvPicPr>
            <p:cNvPr id="1033" name="Picture 9" descr="C:\Documents and Settings\halamovah\Local Settings\Temporary Internet Files\Content.IE5\YVBS1WHX\MC900438596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5000636"/>
              <a:ext cx="1216144" cy="1628764"/>
            </a:xfrm>
            <a:prstGeom prst="rect">
              <a:avLst/>
            </a:prstGeom>
            <a:noFill/>
          </p:spPr>
        </p:pic>
        <p:pic>
          <p:nvPicPr>
            <p:cNvPr id="1032" name="Picture 8" descr="C:\Documents and Settings\halamovah\Local Settings\Temporary Internet Files\Content.IE5\YVBS1WHX\MC900349423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57224" y="5786454"/>
              <a:ext cx="930195" cy="610839"/>
            </a:xfrm>
            <a:prstGeom prst="rect">
              <a:avLst/>
            </a:prstGeom>
            <a:noFill/>
          </p:spPr>
        </p:pic>
      </p:grpSp>
      <p:sp>
        <p:nvSpPr>
          <p:cNvPr id="4" name="TextovéPole 3"/>
          <p:cNvSpPr txBox="1"/>
          <p:nvPr/>
        </p:nvSpPr>
        <p:spPr>
          <a:xfrm>
            <a:off x="500034" y="500042"/>
            <a:ext cx="8358246" cy="21236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Pravidelná slovesa  časování</a:t>
            </a:r>
            <a:endParaRPr lang="cs-CZ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2857496"/>
            <a:ext cx="3143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spielen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628" y="3000372"/>
            <a:ext cx="30718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heißen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57290" y="5072074"/>
            <a:ext cx="27146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kommen</a:t>
            </a:r>
            <a:r>
              <a:rPr lang="cs-CZ" sz="5400" dirty="0" smtClean="0"/>
              <a:t> </a:t>
            </a:r>
            <a:r>
              <a:rPr lang="cs-CZ" sz="5400" dirty="0" err="1" smtClean="0"/>
              <a:t>aus</a:t>
            </a:r>
            <a:r>
              <a:rPr lang="cs-CZ" sz="5400" dirty="0" smtClean="0"/>
              <a:t> ……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29256" y="4357694"/>
            <a:ext cx="2571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wohnen</a:t>
            </a:r>
            <a:r>
              <a:rPr lang="cs-CZ" sz="5400" dirty="0" smtClean="0"/>
              <a:t> in …..</a:t>
            </a:r>
            <a:endParaRPr lang="cs-CZ" sz="5400" dirty="0"/>
          </a:p>
        </p:txBody>
      </p:sp>
      <p:pic>
        <p:nvPicPr>
          <p:cNvPr id="1026" name="Picture 2" descr="C:\Documents and Settings\halamovah\Local Settings\Temporary Internet Files\Content.IE5\YVBS1WHX\MP9003996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5214950"/>
            <a:ext cx="1785920" cy="1428736"/>
          </a:xfrm>
          <a:prstGeom prst="rect">
            <a:avLst/>
          </a:prstGeom>
          <a:noFill/>
        </p:spPr>
      </p:pic>
      <p:pic>
        <p:nvPicPr>
          <p:cNvPr id="1027" name="Picture 3" descr="C:\Documents and Settings\halamovah\Local Settings\Temporary Internet Files\Content.IE5\SVYVSVCB\MP90034169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3643314"/>
            <a:ext cx="1528360" cy="1090230"/>
          </a:xfrm>
          <a:prstGeom prst="rect">
            <a:avLst/>
          </a:prstGeom>
          <a:noFill/>
        </p:spPr>
      </p:pic>
      <p:pic>
        <p:nvPicPr>
          <p:cNvPr id="1029" name="Picture 5" descr="C:\Documents and Settings\halamovah\Local Settings\Temporary Internet Files\Content.IE5\ZPUUIKBD\MP900262246[1].jpg"/>
          <p:cNvPicPr>
            <a:picLocks noChangeAspect="1" noChangeArrowheads="1"/>
          </p:cNvPicPr>
          <p:nvPr/>
        </p:nvPicPr>
        <p:blipFill>
          <a:blip r:embed="rId6" cstate="print"/>
          <a:srcRect r="8286" b="24348"/>
          <a:stretch>
            <a:fillRect/>
          </a:stretch>
        </p:blipFill>
        <p:spPr bwMode="auto">
          <a:xfrm>
            <a:off x="2214546" y="3714752"/>
            <a:ext cx="1714512" cy="928694"/>
          </a:xfrm>
          <a:prstGeom prst="rect">
            <a:avLst/>
          </a:prstGeom>
          <a:noFill/>
        </p:spPr>
      </p:pic>
      <p:grpSp>
        <p:nvGrpSpPr>
          <p:cNvPr id="22" name="Skupina 21"/>
          <p:cNvGrpSpPr/>
          <p:nvPr/>
        </p:nvGrpSpPr>
        <p:grpSpPr>
          <a:xfrm>
            <a:off x="7358082" y="2928934"/>
            <a:ext cx="1571636" cy="1015663"/>
            <a:chOff x="7358082" y="2928934"/>
            <a:chExt cx="1571636" cy="1015663"/>
          </a:xfrm>
        </p:grpSpPr>
        <p:sp>
          <p:nvSpPr>
            <p:cNvPr id="15" name="TextovéPole 14"/>
            <p:cNvSpPr txBox="1"/>
            <p:nvPr/>
          </p:nvSpPr>
          <p:spPr>
            <a:xfrm>
              <a:off x="7358082" y="3000372"/>
              <a:ext cx="1571636" cy="92333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Monika</a:t>
              </a:r>
            </a:p>
            <a:p>
              <a:r>
                <a:rPr lang="cs-CZ" b="1" dirty="0" err="1" smtClean="0"/>
                <a:t>Joachim</a:t>
              </a:r>
              <a:endParaRPr lang="cs-CZ" sz="6600" b="1" dirty="0" smtClean="0"/>
            </a:p>
            <a:p>
              <a:r>
                <a:rPr lang="cs-CZ" b="1" dirty="0" err="1" smtClean="0"/>
                <a:t>Franz</a:t>
              </a:r>
              <a:r>
                <a:rPr lang="cs-CZ" b="1" dirty="0" smtClean="0"/>
                <a:t>?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358214" y="2928934"/>
              <a:ext cx="50006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?</a:t>
              </a:r>
              <a:endParaRPr lang="cs-CZ" sz="6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857884" y="4429132"/>
            <a:ext cx="265559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err="1" smtClean="0"/>
              <a:t>kommen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1214414" y="4643446"/>
            <a:ext cx="247535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err="1" smtClean="0"/>
              <a:t>wohnen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4572000" y="2143116"/>
            <a:ext cx="212590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err="1" smtClean="0"/>
              <a:t>heißen</a:t>
            </a:r>
            <a:endParaRPr lang="cs-CZ" sz="5400" dirty="0"/>
          </a:p>
        </p:txBody>
      </p:sp>
      <p:pic>
        <p:nvPicPr>
          <p:cNvPr id="21" name="Picture 2" descr="C:\Documents and Settings\halamovah\Local Settings\Temporary Internet Files\Content.IE5\YVBS1WHX\MP9003996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365104"/>
            <a:ext cx="2500330" cy="2000264"/>
          </a:xfrm>
          <a:prstGeom prst="rect">
            <a:avLst/>
          </a:prstGeom>
          <a:noFill/>
        </p:spPr>
      </p:pic>
      <p:grpSp>
        <p:nvGrpSpPr>
          <p:cNvPr id="10" name="Skupina 9"/>
          <p:cNvGrpSpPr/>
          <p:nvPr/>
        </p:nvGrpSpPr>
        <p:grpSpPr>
          <a:xfrm>
            <a:off x="5868144" y="3501008"/>
            <a:ext cx="2857519" cy="2786082"/>
            <a:chOff x="0" y="5000636"/>
            <a:chExt cx="1787419" cy="1628764"/>
          </a:xfrm>
        </p:grpSpPr>
        <p:pic>
          <p:nvPicPr>
            <p:cNvPr id="11" name="Picture 9" descr="C:\Documents and Settings\halamovah\Local Settings\Temporary Internet Files\Content.IE5\YVBS1WHX\MC900438596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5000636"/>
              <a:ext cx="1216144" cy="1628764"/>
            </a:xfrm>
            <a:prstGeom prst="rect">
              <a:avLst/>
            </a:prstGeom>
            <a:noFill/>
          </p:spPr>
        </p:pic>
        <p:pic>
          <p:nvPicPr>
            <p:cNvPr id="12" name="Picture 8" descr="C:\Documents and Settings\halamovah\Local Settings\Temporary Internet Files\Content.IE5\YVBS1WHX\MC900349423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57224" y="5786454"/>
              <a:ext cx="930195" cy="610839"/>
            </a:xfrm>
            <a:prstGeom prst="rect">
              <a:avLst/>
            </a:prstGeom>
            <a:noFill/>
          </p:spPr>
        </p:pic>
      </p:grpSp>
      <p:grpSp>
        <p:nvGrpSpPr>
          <p:cNvPr id="19" name="Skupina 18"/>
          <p:cNvGrpSpPr/>
          <p:nvPr/>
        </p:nvGrpSpPr>
        <p:grpSpPr>
          <a:xfrm>
            <a:off x="4067944" y="2132856"/>
            <a:ext cx="2714644" cy="923330"/>
            <a:chOff x="5214942" y="1071546"/>
            <a:chExt cx="2714644" cy="923330"/>
          </a:xfrm>
        </p:grpSpPr>
        <p:sp>
          <p:nvSpPr>
            <p:cNvPr id="15" name="Obdélník 14"/>
            <p:cNvSpPr/>
            <p:nvPr/>
          </p:nvSpPr>
          <p:spPr>
            <a:xfrm>
              <a:off x="5214942" y="1071546"/>
              <a:ext cx="2714644" cy="923330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>
              <a:spAutoFit/>
            </a:bodyPr>
            <a:lstStyle/>
            <a:p>
              <a:r>
                <a:rPr lang="cs-CZ" b="1" dirty="0" smtClean="0"/>
                <a:t>Monika</a:t>
              </a:r>
            </a:p>
            <a:p>
              <a:r>
                <a:rPr lang="cs-CZ" b="1" dirty="0" err="1" smtClean="0"/>
                <a:t>Joachim</a:t>
              </a:r>
              <a:endParaRPr lang="cs-CZ" sz="6600" b="1" dirty="0" smtClean="0"/>
            </a:p>
            <a:p>
              <a:r>
                <a:rPr lang="cs-CZ" b="1" dirty="0" err="1" smtClean="0"/>
                <a:t>Franz</a:t>
              </a:r>
              <a:r>
                <a:rPr lang="cs-CZ" b="1" dirty="0" smtClean="0"/>
                <a:t>?</a:t>
              </a:r>
              <a:endParaRPr lang="cs-CZ" b="1" dirty="0"/>
            </a:p>
          </p:txBody>
        </p:sp>
        <p:pic>
          <p:nvPicPr>
            <p:cNvPr id="2052" name="Picture 4" descr="C:\Documents and Settings\halamovah\Local Settings\Temporary Internet Files\Content.IE5\SVYVSVCB\MC900323565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000892" y="1214422"/>
              <a:ext cx="642102" cy="642942"/>
            </a:xfrm>
            <a:prstGeom prst="rect">
              <a:avLst/>
            </a:prstGeom>
            <a:noFill/>
          </p:spPr>
        </p:pic>
      </p:grpSp>
      <p:sp>
        <p:nvSpPr>
          <p:cNvPr id="2" name="Obdélník 1"/>
          <p:cNvSpPr/>
          <p:nvPr/>
        </p:nvSpPr>
        <p:spPr>
          <a:xfrm>
            <a:off x="642910" y="1214422"/>
            <a:ext cx="250033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 err="1" smtClean="0"/>
              <a:t>spielen</a:t>
            </a:r>
            <a:endParaRPr lang="cs-CZ" sz="5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28992" y="357166"/>
            <a:ext cx="5214974" cy="147732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3600" b="1" dirty="0" smtClean="0"/>
              <a:t>Znáš slovesa ?  Tvar infinitivu končí na  </a:t>
            </a: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cs-CZ" sz="5400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" name="Picture 3" descr="C:\Documents and Settings\halamovah\Local Settings\Temporary Internet Files\Content.IE5\SVYVSVCB\MP90034169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1268760"/>
            <a:ext cx="2101342" cy="14989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Časuj slovesa</a:t>
            </a:r>
            <a:endParaRPr lang="de-DE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426026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wohn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wohn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er</a:t>
            </a:r>
            <a:r>
              <a:rPr lang="cs-CZ" sz="4400" dirty="0" smtClean="0"/>
              <a:t>, </a:t>
            </a:r>
            <a:r>
              <a:rPr lang="cs-CZ" sz="4400" dirty="0" err="1" smtClean="0"/>
              <a:t>sie</a:t>
            </a:r>
            <a:r>
              <a:rPr lang="cs-CZ" sz="4400" dirty="0" smtClean="0"/>
              <a:t>, es </a:t>
            </a:r>
            <a:r>
              <a:rPr lang="cs-CZ" sz="4400" dirty="0" err="1" smtClean="0"/>
              <a:t>wohn</a:t>
            </a:r>
            <a:r>
              <a:rPr lang="cs-CZ" sz="4400" dirty="0" smtClean="0"/>
              <a:t> </a:t>
            </a:r>
          </a:p>
          <a:p>
            <a:pPr marL="342900" indent="-342900"/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wir</a:t>
            </a:r>
            <a:r>
              <a:rPr lang="cs-CZ" sz="4400" dirty="0" smtClean="0"/>
              <a:t> </a:t>
            </a:r>
            <a:r>
              <a:rPr lang="cs-CZ" sz="4400" dirty="0" err="1" smtClean="0"/>
              <a:t>wohn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ihr</a:t>
            </a:r>
            <a:r>
              <a:rPr lang="cs-CZ" sz="4400" dirty="0" smtClean="0"/>
              <a:t> </a:t>
            </a:r>
            <a:r>
              <a:rPr lang="cs-CZ" sz="4400" dirty="0" err="1" smtClean="0"/>
              <a:t>wohn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sie</a:t>
            </a:r>
            <a:r>
              <a:rPr lang="cs-CZ" sz="4400" dirty="0" smtClean="0"/>
              <a:t>, </a:t>
            </a:r>
            <a:r>
              <a:rPr lang="cs-CZ" sz="4400" dirty="0" err="1" smtClean="0"/>
              <a:t>Sie</a:t>
            </a:r>
            <a:r>
              <a:rPr lang="cs-CZ" sz="4400" dirty="0" smtClean="0"/>
              <a:t> </a:t>
            </a:r>
            <a:r>
              <a:rPr lang="cs-CZ" sz="4400" dirty="0" err="1" smtClean="0"/>
              <a:t>wohn</a:t>
            </a:r>
            <a:endParaRPr lang="cs-CZ" sz="4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268760"/>
            <a:ext cx="648072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C0000"/>
                </a:solidFill>
              </a:rPr>
              <a:t>e</a:t>
            </a:r>
            <a:endParaRPr lang="de-DE" sz="4800" b="1" dirty="0">
              <a:solidFill>
                <a:srgbClr val="CC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2060848"/>
            <a:ext cx="648072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solidFill>
                  <a:srgbClr val="FF0000"/>
                </a:solidFill>
              </a:rPr>
              <a:t>st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4" y="2636912"/>
            <a:ext cx="504056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t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4005064"/>
            <a:ext cx="86409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solidFill>
                  <a:srgbClr val="FF0000"/>
                </a:solidFill>
              </a:rPr>
              <a:t>en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4725144"/>
            <a:ext cx="432048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t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5373216"/>
            <a:ext cx="86409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solidFill>
                  <a:srgbClr val="FF0000"/>
                </a:solidFill>
              </a:rPr>
              <a:t>en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2348880"/>
            <a:ext cx="13681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in</a:t>
            </a:r>
            <a:endParaRPr lang="de-DE" sz="8800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5940152" y="0"/>
            <a:ext cx="3203848" cy="2390325"/>
            <a:chOff x="6156176" y="260648"/>
            <a:chExt cx="2987824" cy="2129677"/>
          </a:xfrm>
        </p:grpSpPr>
        <p:pic>
          <p:nvPicPr>
            <p:cNvPr id="16388" name="Picture 4" descr="C:\Users\Hana\AppData\Local\Microsoft\Windows\Temporary Internet Files\Content.IE5\DG0AQIJ7\MC900415120[1].wmf"/>
            <p:cNvPicPr>
              <a:picLocks noChangeAspect="1" noChangeArrowheads="1"/>
            </p:cNvPicPr>
            <p:nvPr/>
          </p:nvPicPr>
          <p:blipFill>
            <a:blip r:embed="rId2" cstate="print"/>
            <a:srcRect l="34" t="3271"/>
            <a:stretch>
              <a:fillRect/>
            </a:stretch>
          </p:blipFill>
          <p:spPr bwMode="auto">
            <a:xfrm>
              <a:off x="6156176" y="260648"/>
              <a:ext cx="2987824" cy="2129677"/>
            </a:xfrm>
            <a:prstGeom prst="rect">
              <a:avLst/>
            </a:prstGeom>
            <a:noFill/>
          </p:spPr>
        </p:pic>
        <p:sp>
          <p:nvSpPr>
            <p:cNvPr id="16" name="TextovéPole 15"/>
            <p:cNvSpPr txBox="1"/>
            <p:nvPr/>
          </p:nvSpPr>
          <p:spPr>
            <a:xfrm>
              <a:off x="6156176" y="332656"/>
              <a:ext cx="1410208" cy="5210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3200" b="1" dirty="0" smtClean="0"/>
                <a:t>P R A G</a:t>
              </a:r>
              <a:endParaRPr lang="de-DE" sz="32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5364088" y="4365104"/>
            <a:ext cx="3351812" cy="2204864"/>
            <a:chOff x="5292080" y="4653136"/>
            <a:chExt cx="3351812" cy="2204864"/>
          </a:xfrm>
        </p:grpSpPr>
        <p:pic>
          <p:nvPicPr>
            <p:cNvPr id="16392" name="Picture 8" descr="C:\Users\Hana\AppData\Local\Microsoft\Windows\Temporary Internet Files\Content.IE5\8UJHV45L\MP900424300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292080" y="4653136"/>
              <a:ext cx="3351812" cy="2204864"/>
            </a:xfrm>
            <a:prstGeom prst="rect">
              <a:avLst/>
            </a:prstGeom>
            <a:noFill/>
          </p:spPr>
        </p:pic>
        <p:sp>
          <p:nvSpPr>
            <p:cNvPr id="22" name="TextovéPole 21"/>
            <p:cNvSpPr txBox="1"/>
            <p:nvPr/>
          </p:nvSpPr>
          <p:spPr>
            <a:xfrm>
              <a:off x="5292080" y="4653136"/>
              <a:ext cx="18722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</a:t>
              </a:r>
              <a:r>
                <a:rPr lang="cs-CZ" sz="3600" b="1" dirty="0" smtClean="0">
                  <a:solidFill>
                    <a:schemeClr val="bg1"/>
                  </a:solidFill>
                </a:rPr>
                <a:t>W I E N</a:t>
              </a:r>
              <a:endParaRPr lang="de-DE" sz="3600" b="1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332656"/>
            <a:ext cx="24482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Časuj slovesa</a:t>
            </a:r>
            <a:endParaRPr lang="de-DE" sz="3200" dirty="0"/>
          </a:p>
        </p:txBody>
      </p:sp>
      <p:sp>
        <p:nvSpPr>
          <p:cNvPr id="7" name="Obdélník 6"/>
          <p:cNvSpPr/>
          <p:nvPr/>
        </p:nvSpPr>
        <p:spPr>
          <a:xfrm>
            <a:off x="251520" y="1340768"/>
            <a:ext cx="660648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er</a:t>
            </a:r>
            <a:r>
              <a:rPr lang="cs-CZ" sz="4400" dirty="0" smtClean="0"/>
              <a:t>, </a:t>
            </a:r>
            <a:r>
              <a:rPr lang="cs-CZ" sz="4400" dirty="0" err="1" smtClean="0"/>
              <a:t>sie</a:t>
            </a:r>
            <a:r>
              <a:rPr lang="cs-CZ" sz="4400" dirty="0" smtClean="0"/>
              <a:t>, es </a:t>
            </a:r>
            <a:r>
              <a:rPr lang="cs-CZ" sz="4400" dirty="0" err="1" smtClean="0"/>
              <a:t>komm</a:t>
            </a:r>
            <a:r>
              <a:rPr lang="cs-CZ" sz="4400" dirty="0" smtClean="0"/>
              <a:t> </a:t>
            </a:r>
          </a:p>
          <a:p>
            <a:pPr marL="342900" indent="-342900"/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wir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ihr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sie</a:t>
            </a:r>
            <a:r>
              <a:rPr lang="cs-CZ" sz="4400" dirty="0" smtClean="0"/>
              <a:t>, </a:t>
            </a:r>
            <a:r>
              <a:rPr lang="cs-CZ" sz="4400" dirty="0" err="1" smtClean="0"/>
              <a:t>Sie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87824" y="1124744"/>
            <a:ext cx="576064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e</a:t>
            </a:r>
            <a:endParaRPr lang="de-DE" sz="4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1988840"/>
            <a:ext cx="720080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solidFill>
                  <a:srgbClr val="C00000"/>
                </a:solidFill>
              </a:rPr>
              <a:t>st</a:t>
            </a:r>
            <a:endParaRPr lang="de-DE" sz="4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4" y="2420888"/>
            <a:ext cx="504056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t</a:t>
            </a:r>
            <a:endParaRPr lang="de-DE" sz="4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3717032"/>
            <a:ext cx="936104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solidFill>
                  <a:srgbClr val="C00000"/>
                </a:solidFill>
              </a:rPr>
              <a:t>en</a:t>
            </a:r>
            <a:endParaRPr lang="de-DE" sz="4800" b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6" y="4581128"/>
            <a:ext cx="432048" cy="8309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t</a:t>
            </a:r>
            <a:endParaRPr lang="de-DE" sz="4800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23928" y="5157192"/>
            <a:ext cx="824265" cy="830997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4800" b="1" dirty="0" err="1" smtClean="0">
                <a:solidFill>
                  <a:srgbClr val="C00000"/>
                </a:solidFill>
              </a:rPr>
              <a:t>en</a:t>
            </a:r>
            <a:endParaRPr lang="de-DE" sz="48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2060848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err="1" smtClean="0"/>
              <a:t>aus</a:t>
            </a:r>
            <a:endParaRPr lang="de-DE" sz="8800" dirty="0"/>
          </a:p>
        </p:txBody>
      </p:sp>
      <p:pic>
        <p:nvPicPr>
          <p:cNvPr id="17410" name="Picture 2" descr="C:\Users\Hana\AppData\Local\Microsoft\Windows\Temporary Internet Files\Content.IE5\K2VSUM3N\MC9003494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429000"/>
            <a:ext cx="1812341" cy="1067105"/>
          </a:xfrm>
          <a:prstGeom prst="rect">
            <a:avLst/>
          </a:prstGeom>
          <a:noFill/>
        </p:spPr>
      </p:pic>
      <p:pic>
        <p:nvPicPr>
          <p:cNvPr id="17412" name="Picture 4" descr="C:\Users\Hana\AppData\Local\Microsoft\Windows\Temporary Internet Files\Content.IE5\DG0AQIJ7\MC9003494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293096"/>
            <a:ext cx="2679807" cy="2564904"/>
          </a:xfrm>
          <a:prstGeom prst="rect">
            <a:avLst/>
          </a:prstGeom>
          <a:noFill/>
        </p:spPr>
      </p:pic>
      <p:pic>
        <p:nvPicPr>
          <p:cNvPr id="17413" name="Picture 5" descr="C:\Users\Hana\AppData\Local\Microsoft\Windows\Temporary Internet Files\Content.IE5\K2VSUM3N\MC9003494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32656"/>
            <a:ext cx="1599286" cy="1816913"/>
          </a:xfrm>
          <a:prstGeom prst="rect">
            <a:avLst/>
          </a:prstGeom>
          <a:noFill/>
        </p:spPr>
      </p:pic>
      <p:pic>
        <p:nvPicPr>
          <p:cNvPr id="17414" name="Picture 6" descr="C:\Users\Hana\AppData\Local\Microsoft\Windows\Temporary Internet Files\Content.IE5\D65YRR2W\MC9003494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5992380"/>
            <a:ext cx="1296144" cy="865620"/>
          </a:xfrm>
          <a:prstGeom prst="rect">
            <a:avLst/>
          </a:prstGeom>
          <a:noFill/>
        </p:spPr>
      </p:pic>
      <p:pic>
        <p:nvPicPr>
          <p:cNvPr id="17415" name="Picture 7" descr="C:\Users\Hana\AppData\Local\Microsoft\Windows\Temporary Internet Files\Content.IE5\LM0M6FD6\MC9003494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1916832"/>
            <a:ext cx="1800454" cy="1182319"/>
          </a:xfrm>
          <a:prstGeom prst="rect">
            <a:avLst/>
          </a:prstGeom>
          <a:noFill/>
        </p:spPr>
      </p:pic>
      <p:pic>
        <p:nvPicPr>
          <p:cNvPr id="17416" name="Picture 8" descr="C:\Users\Hana\AppData\Local\Microsoft\Windows\Temporary Internet Files\Content.IE5\2103U7KE\MC90034943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0"/>
            <a:ext cx="1390802" cy="1818742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3851920" y="0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I T A L I E N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84168" y="692696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DEUTSCHLA N D</a:t>
            </a:r>
            <a:endParaRPr lang="de-DE" sz="3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1700808"/>
            <a:ext cx="502230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spiel</a:t>
            </a:r>
            <a:endParaRPr lang="cs-CZ" sz="4400" dirty="0" smtClean="0"/>
          </a:p>
          <a:p>
            <a:pPr marL="342900" indent="-342900">
              <a:buFontTx/>
              <a:buAutoNum type="arabicPeriod"/>
            </a:pP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spiel</a:t>
            </a:r>
            <a:endParaRPr lang="de-DE" sz="44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4400" dirty="0" err="1" smtClean="0"/>
              <a:t>er</a:t>
            </a:r>
            <a:r>
              <a:rPr lang="cs-CZ" sz="4400" dirty="0" smtClean="0"/>
              <a:t>, </a:t>
            </a:r>
            <a:r>
              <a:rPr lang="cs-CZ" sz="4400" dirty="0" err="1" smtClean="0"/>
              <a:t>sie</a:t>
            </a:r>
            <a:r>
              <a:rPr lang="cs-CZ" sz="4400" dirty="0" smtClean="0"/>
              <a:t>, es </a:t>
            </a:r>
            <a:r>
              <a:rPr lang="cs-CZ" sz="4400" dirty="0" err="1" smtClean="0"/>
              <a:t>spiel</a:t>
            </a:r>
            <a:r>
              <a:rPr lang="cs-CZ" sz="4400" dirty="0" smtClean="0"/>
              <a:t> </a:t>
            </a:r>
          </a:p>
          <a:p>
            <a:pPr marL="342900" indent="-342900"/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wir</a:t>
            </a:r>
            <a:r>
              <a:rPr lang="cs-CZ" sz="4400" dirty="0" smtClean="0"/>
              <a:t> </a:t>
            </a:r>
            <a:r>
              <a:rPr lang="cs-CZ" sz="4400" dirty="0" err="1" smtClean="0"/>
              <a:t>spiel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ihr</a:t>
            </a:r>
            <a:r>
              <a:rPr lang="cs-CZ" sz="4400" dirty="0" smtClean="0"/>
              <a:t> </a:t>
            </a:r>
            <a:r>
              <a:rPr lang="cs-CZ" sz="4400" dirty="0" err="1" smtClean="0"/>
              <a:t>spiel</a:t>
            </a:r>
            <a:endParaRPr lang="cs-CZ" sz="4400" dirty="0" smtClean="0"/>
          </a:p>
          <a:p>
            <a:pPr marL="342900" indent="-342900">
              <a:buAutoNum type="arabicPeriod"/>
            </a:pPr>
            <a:r>
              <a:rPr lang="cs-CZ" sz="4400" dirty="0" err="1" smtClean="0"/>
              <a:t>sie</a:t>
            </a:r>
            <a:r>
              <a:rPr lang="cs-CZ" sz="4400" dirty="0" smtClean="0"/>
              <a:t>, </a:t>
            </a:r>
            <a:r>
              <a:rPr lang="cs-CZ" sz="4400" dirty="0" err="1" smtClean="0"/>
              <a:t>Sie</a:t>
            </a:r>
            <a:r>
              <a:rPr lang="cs-CZ" sz="4400" dirty="0" smtClean="0"/>
              <a:t> </a:t>
            </a:r>
            <a:r>
              <a:rPr lang="cs-CZ" sz="4400" dirty="0" err="1" smtClean="0"/>
              <a:t>spiel</a:t>
            </a:r>
            <a:endParaRPr lang="cs-CZ" sz="4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4499992" y="2996952"/>
            <a:ext cx="6364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800" b="1" dirty="0" smtClean="0">
                <a:solidFill>
                  <a:srgbClr val="FF0000"/>
                </a:solidFill>
              </a:rPr>
              <a:t>t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27584" y="548680"/>
            <a:ext cx="238135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Časuj slovesa</a:t>
            </a:r>
            <a:endParaRPr lang="de-DE" sz="3200" dirty="0"/>
          </a:p>
        </p:txBody>
      </p:sp>
      <p:pic>
        <p:nvPicPr>
          <p:cNvPr id="18435" name="Picture 3" descr="C:\Users\Hana\AppData\Local\Microsoft\Windows\Temporary Internet Files\Content.IE5\DG0AQIJ7\MP9004036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581128"/>
            <a:ext cx="1536118" cy="1920616"/>
          </a:xfrm>
          <a:prstGeom prst="rect">
            <a:avLst/>
          </a:prstGeom>
          <a:noFill/>
        </p:spPr>
      </p:pic>
      <p:pic>
        <p:nvPicPr>
          <p:cNvPr id="18438" name="Picture 6" descr="C:\Users\Hana\AppData\Local\Microsoft\Windows\Temporary Internet Files\Content.IE5\2103U7KE\MC9002395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642660">
            <a:off x="4860032" y="548680"/>
            <a:ext cx="1374343" cy="1839773"/>
          </a:xfrm>
          <a:prstGeom prst="rect">
            <a:avLst/>
          </a:prstGeom>
          <a:noFill/>
        </p:spPr>
      </p:pic>
      <p:pic>
        <p:nvPicPr>
          <p:cNvPr id="18439" name="Picture 7" descr="C:\Users\Hana\AppData\Local\Microsoft\Windows\Temporary Internet Files\Content.IE5\D65YRR2W\MP900402856[1].jpg"/>
          <p:cNvPicPr>
            <a:picLocks noChangeAspect="1" noChangeArrowheads="1"/>
          </p:cNvPicPr>
          <p:nvPr/>
        </p:nvPicPr>
        <p:blipFill>
          <a:blip r:embed="rId4" cstate="print"/>
          <a:srcRect l="13795" t="12262" r="17228" b="20294"/>
          <a:stretch>
            <a:fillRect/>
          </a:stretch>
        </p:blipFill>
        <p:spPr bwMode="auto">
          <a:xfrm>
            <a:off x="4860032" y="4797152"/>
            <a:ext cx="2160240" cy="1584176"/>
          </a:xfrm>
          <a:prstGeom prst="rect">
            <a:avLst/>
          </a:prstGeom>
          <a:noFill/>
        </p:spPr>
      </p:pic>
      <p:pic>
        <p:nvPicPr>
          <p:cNvPr id="18440" name="Picture 8" descr="C:\Users\Hana\AppData\Local\Microsoft\Windows\Temporary Internet Files\Content.IE5\J7RCU7LJ\MC9002382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0"/>
            <a:ext cx="2614501" cy="285293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203848" y="4365104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en</a:t>
            </a:r>
            <a:endParaRPr lang="de-DE" sz="4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9832" y="5085184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t</a:t>
            </a:r>
            <a:endParaRPr lang="de-DE" sz="4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5661248"/>
            <a:ext cx="10081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en</a:t>
            </a:r>
            <a:endParaRPr lang="de-DE" sz="4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87824" y="2348880"/>
            <a:ext cx="6362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0000"/>
                </a:solidFill>
              </a:rPr>
              <a:t>st</a:t>
            </a:r>
            <a:endParaRPr lang="de-DE" sz="4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59832" y="1700808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e</a:t>
            </a:r>
            <a:endParaRPr lang="de-DE" sz="4400" b="1" dirty="0">
              <a:solidFill>
                <a:srgbClr val="FF0000"/>
              </a:solidFill>
            </a:endParaRPr>
          </a:p>
        </p:txBody>
      </p:sp>
      <p:pic>
        <p:nvPicPr>
          <p:cNvPr id="18442" name="Picture 10" descr="C:\Users\Hana\AppData\Local\Microsoft\Windows\Temporary Internet Files\Content.IE5\FXW0IL8W\MC90044178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2924944"/>
            <a:ext cx="1731640" cy="1731640"/>
          </a:xfrm>
          <a:prstGeom prst="rect">
            <a:avLst/>
          </a:prstGeom>
          <a:noFill/>
        </p:spPr>
      </p:pic>
      <p:pic>
        <p:nvPicPr>
          <p:cNvPr id="18443" name="Picture 11" descr="C:\Users\Hana\AppData\Local\Microsoft\Windows\Temporary Internet Files\Content.IE5\FXW0IL8W\MP900403698[1].jpg"/>
          <p:cNvPicPr>
            <a:picLocks noChangeAspect="1" noChangeArrowheads="1"/>
          </p:cNvPicPr>
          <p:nvPr/>
        </p:nvPicPr>
        <p:blipFill>
          <a:blip r:embed="rId7" cstate="print"/>
          <a:srcRect r="3409" b="10"/>
          <a:stretch>
            <a:fillRect/>
          </a:stretch>
        </p:blipFill>
        <p:spPr bwMode="auto">
          <a:xfrm>
            <a:off x="5364088" y="2636912"/>
            <a:ext cx="2040244" cy="2640696"/>
          </a:xfrm>
          <a:prstGeom prst="ellipse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6" grpId="0" build="p"/>
      <p:bldP spid="18" grpId="0" build="p"/>
      <p:bldP spid="19" grpId="0" build="p"/>
      <p:bldP spid="21" grpId="0" build="p"/>
      <p:bldP spid="2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100000">
              <a:schemeClr val="accent6">
                <a:lumMod val="60000"/>
                <a:lumOff val="40000"/>
              </a:schemeClr>
            </a:gs>
            <a:gs pos="100000">
              <a:srgbClr val="FEE7F2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0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Doplň koncovky</a:t>
            </a:r>
            <a:endParaRPr lang="de-DE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671691"/>
            <a:ext cx="878497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  <a:r>
              <a:rPr lang="cs-CZ" sz="4400" dirty="0" smtClean="0"/>
              <a:t>-        Monika </a:t>
            </a:r>
            <a:r>
              <a:rPr lang="cs-CZ" sz="4400" dirty="0" err="1" smtClean="0"/>
              <a:t>spiel</a:t>
            </a:r>
            <a:r>
              <a:rPr lang="cs-CZ" sz="4400" dirty="0" smtClean="0"/>
              <a:t>- </a:t>
            </a:r>
          </a:p>
          <a:p>
            <a:r>
              <a:rPr lang="cs-CZ" sz="4400" dirty="0" err="1" smtClean="0"/>
              <a:t>ich</a:t>
            </a:r>
            <a:r>
              <a:rPr lang="cs-CZ" sz="4400" dirty="0" smtClean="0"/>
              <a:t>  </a:t>
            </a:r>
            <a:r>
              <a:rPr lang="cs-CZ" sz="4400" dirty="0" err="1" smtClean="0"/>
              <a:t>heiß</a:t>
            </a:r>
            <a:r>
              <a:rPr lang="cs-CZ" sz="4400" dirty="0" smtClean="0"/>
              <a:t>-           </a:t>
            </a:r>
            <a:r>
              <a:rPr lang="cs-CZ" sz="4400" dirty="0" err="1" smtClean="0"/>
              <a:t>er</a:t>
            </a:r>
            <a:r>
              <a:rPr lang="cs-CZ" sz="4400" dirty="0" smtClean="0"/>
              <a:t> </a:t>
            </a:r>
            <a:r>
              <a:rPr lang="cs-CZ" sz="4400" dirty="0" err="1" smtClean="0"/>
              <a:t>wohn</a:t>
            </a:r>
            <a:r>
              <a:rPr lang="cs-CZ" sz="4400" dirty="0" smtClean="0"/>
              <a:t> -</a:t>
            </a:r>
          </a:p>
          <a:p>
            <a:r>
              <a:rPr lang="cs-CZ" sz="4400" dirty="0" smtClean="0"/>
              <a:t> </a:t>
            </a:r>
            <a:r>
              <a:rPr lang="cs-CZ" sz="4400" dirty="0" err="1" smtClean="0"/>
              <a:t>wir</a:t>
            </a:r>
            <a:r>
              <a:rPr lang="cs-CZ" sz="4400" dirty="0" smtClean="0"/>
              <a:t> </a:t>
            </a:r>
            <a:r>
              <a:rPr lang="cs-CZ" sz="4400" dirty="0" err="1" smtClean="0"/>
              <a:t>spiel</a:t>
            </a:r>
            <a:r>
              <a:rPr lang="cs-CZ" sz="4400" dirty="0" smtClean="0"/>
              <a:t> -       Monika </a:t>
            </a:r>
            <a:r>
              <a:rPr lang="cs-CZ" sz="4400" dirty="0" err="1" smtClean="0"/>
              <a:t>und</a:t>
            </a:r>
            <a:r>
              <a:rPr lang="cs-CZ" sz="4400" dirty="0" smtClean="0"/>
              <a:t> Hans </a:t>
            </a:r>
            <a:r>
              <a:rPr lang="cs-CZ" sz="4400" dirty="0" err="1" smtClean="0"/>
              <a:t>spiel</a:t>
            </a:r>
            <a:r>
              <a:rPr lang="cs-CZ" sz="4400" dirty="0" smtClean="0"/>
              <a:t>- </a:t>
            </a: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wohn</a:t>
            </a:r>
            <a:r>
              <a:rPr lang="cs-CZ" sz="4400" dirty="0" smtClean="0"/>
              <a:t> -        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spiel</a:t>
            </a:r>
            <a:r>
              <a:rPr lang="cs-CZ" sz="4400" dirty="0" smtClean="0"/>
              <a:t> -  </a:t>
            </a:r>
          </a:p>
          <a:p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  <a:r>
              <a:rPr lang="cs-CZ" sz="4400" dirty="0" smtClean="0"/>
              <a:t>-      </a:t>
            </a:r>
            <a:r>
              <a:rPr lang="cs-CZ" sz="4400" dirty="0" err="1" smtClean="0"/>
              <a:t>Jürgen</a:t>
            </a:r>
            <a:r>
              <a:rPr lang="cs-CZ" sz="4400" dirty="0" smtClean="0"/>
              <a:t> </a:t>
            </a:r>
            <a:r>
              <a:rPr lang="cs-CZ" sz="4400" dirty="0" err="1" smtClean="0"/>
              <a:t>und</a:t>
            </a:r>
            <a:r>
              <a:rPr lang="cs-CZ" sz="4400" dirty="0" smtClean="0"/>
              <a:t> Alex </a:t>
            </a:r>
            <a:r>
              <a:rPr lang="cs-CZ" sz="4400" dirty="0" err="1" smtClean="0"/>
              <a:t>wohn</a:t>
            </a:r>
            <a:r>
              <a:rPr lang="cs-CZ" sz="4400" dirty="0" smtClean="0"/>
              <a:t>- </a:t>
            </a:r>
            <a:r>
              <a:rPr lang="cs-CZ" sz="4400" dirty="0" err="1" smtClean="0"/>
              <a:t>du</a:t>
            </a:r>
            <a:r>
              <a:rPr lang="cs-CZ" sz="4400" dirty="0" smtClean="0"/>
              <a:t> </a:t>
            </a:r>
            <a:r>
              <a:rPr lang="cs-CZ" sz="4400" dirty="0" err="1" smtClean="0"/>
              <a:t>heiß</a:t>
            </a:r>
            <a:r>
              <a:rPr lang="cs-CZ" sz="4400" dirty="0" smtClean="0"/>
              <a:t> -            </a:t>
            </a:r>
            <a:r>
              <a:rPr lang="cs-CZ" sz="4400" dirty="0" err="1" smtClean="0"/>
              <a:t>ich</a:t>
            </a:r>
            <a:r>
              <a:rPr lang="cs-CZ" sz="4400" dirty="0" smtClean="0"/>
              <a:t> </a:t>
            </a:r>
            <a:r>
              <a:rPr lang="cs-CZ" sz="4400" dirty="0" err="1" smtClean="0"/>
              <a:t>spiel</a:t>
            </a:r>
            <a:r>
              <a:rPr lang="cs-CZ" sz="4400" dirty="0" smtClean="0"/>
              <a:t>- </a:t>
            </a:r>
          </a:p>
          <a:p>
            <a:r>
              <a:rPr lang="cs-CZ" sz="4400" dirty="0" err="1" smtClean="0"/>
              <a:t>er</a:t>
            </a:r>
            <a:r>
              <a:rPr lang="cs-CZ" sz="4400" dirty="0" smtClean="0"/>
              <a:t> </a:t>
            </a:r>
            <a:r>
              <a:rPr lang="cs-CZ" sz="4400" dirty="0" err="1" smtClean="0"/>
              <a:t>heiß</a:t>
            </a:r>
            <a:r>
              <a:rPr lang="cs-CZ" sz="4400" dirty="0" smtClean="0"/>
              <a:t> -           </a:t>
            </a:r>
            <a:r>
              <a:rPr lang="cs-CZ" sz="4400" dirty="0" err="1" smtClean="0"/>
              <a:t>Gitti</a:t>
            </a:r>
            <a:r>
              <a:rPr lang="cs-CZ" sz="4400" dirty="0" smtClean="0"/>
              <a:t> </a:t>
            </a:r>
            <a:r>
              <a:rPr lang="cs-CZ" sz="4400" dirty="0" err="1" smtClean="0"/>
              <a:t>und</a:t>
            </a:r>
            <a:r>
              <a:rPr lang="cs-CZ" sz="4400" dirty="0" smtClean="0"/>
              <a:t> </a:t>
            </a:r>
            <a:r>
              <a:rPr lang="cs-CZ" sz="4400" dirty="0" err="1" smtClean="0"/>
              <a:t>Rolf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  <a:r>
              <a:rPr lang="cs-CZ" sz="4400" dirty="0" smtClean="0"/>
              <a:t>- </a:t>
            </a:r>
            <a:r>
              <a:rPr lang="cs-CZ" sz="4400" dirty="0" err="1" smtClean="0"/>
              <a:t>ihr</a:t>
            </a:r>
            <a:r>
              <a:rPr lang="cs-CZ" sz="4400" dirty="0" smtClean="0"/>
              <a:t> </a:t>
            </a:r>
            <a:r>
              <a:rPr lang="cs-CZ" sz="4400" dirty="0" err="1" smtClean="0"/>
              <a:t>spiel</a:t>
            </a:r>
            <a:r>
              <a:rPr lang="cs-CZ" sz="4400" dirty="0" smtClean="0"/>
              <a:t> -            </a:t>
            </a:r>
            <a:r>
              <a:rPr lang="cs-CZ" sz="4400" dirty="0" err="1" smtClean="0"/>
              <a:t>Sie</a:t>
            </a:r>
            <a:r>
              <a:rPr lang="cs-CZ" sz="4400" dirty="0" smtClean="0"/>
              <a:t> </a:t>
            </a:r>
            <a:r>
              <a:rPr lang="cs-CZ" sz="4400" dirty="0" err="1" smtClean="0"/>
              <a:t>wohn</a:t>
            </a:r>
            <a:r>
              <a:rPr lang="cs-CZ" sz="4400" dirty="0" smtClean="0"/>
              <a:t>  - </a:t>
            </a:r>
          </a:p>
          <a:p>
            <a:r>
              <a:rPr lang="cs-CZ" sz="4400" dirty="0" err="1" smtClean="0"/>
              <a:t>ihr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  <a:r>
              <a:rPr lang="cs-CZ" sz="4400" dirty="0" smtClean="0"/>
              <a:t> -         </a:t>
            </a:r>
            <a:r>
              <a:rPr lang="cs-CZ" sz="4400" dirty="0" err="1" smtClean="0"/>
              <a:t>Sie</a:t>
            </a:r>
            <a:r>
              <a:rPr lang="cs-CZ" sz="4400" dirty="0" smtClean="0"/>
              <a:t> </a:t>
            </a:r>
            <a:r>
              <a:rPr lang="cs-CZ" sz="4400" dirty="0" err="1" smtClean="0"/>
              <a:t>komm</a:t>
            </a:r>
            <a:r>
              <a:rPr lang="cs-CZ" sz="4400" dirty="0" smtClean="0"/>
              <a:t> -</a:t>
            </a:r>
            <a:endParaRPr lang="de-DE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692696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st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1412776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e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2132856"/>
            <a:ext cx="7200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e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67744" y="3356992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e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4077072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4797152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544522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6093296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764704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08104" y="1412776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532440" y="2060848"/>
            <a:ext cx="611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2780928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st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172400" y="3429000"/>
            <a:ext cx="755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en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36096" y="4077072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e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884368" y="4797152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en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96136" y="5445224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en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6093296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en</a:t>
            </a:r>
            <a:endParaRPr lang="de-DE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build="allAtOnce"/>
      <p:bldP spid="9" grpId="0" build="allAtOnce"/>
      <p:bldP spid="10" grpId="0" build="allAtOnce"/>
      <p:bldP spid="14" grpId="0" build="allAtOnce"/>
      <p:bldP spid="15" grpId="0" build="allAtOnce"/>
      <p:bldP spid="16" grpId="0" build="allAtOnce"/>
      <p:bldP spid="17" grpId="0" build="allAtOnce"/>
      <p:bldP spid="18" grpId="0" build="allAtOnce"/>
      <p:bldP spid="19" grpId="0" build="allAtOnce"/>
      <p:bldP spid="20" grpId="0" build="allAtOnce"/>
      <p:bldP spid="21" grpId="0" build="allAtOnce"/>
      <p:bldP spid="22" grpId="0" build="allAtOnce"/>
      <p:bldP spid="23" grpId="0" build="allAtOnce"/>
      <p:bldP spid="24" grpId="0" build="allAtOnce"/>
      <p:bldP spid="2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Doplňuj slovesa</a:t>
            </a:r>
            <a:endParaRPr lang="de-DE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45365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Wie</a:t>
            </a:r>
            <a:r>
              <a:rPr lang="cs-CZ" sz="3200" dirty="0" smtClean="0"/>
              <a:t> ………..         </a:t>
            </a:r>
            <a:r>
              <a:rPr lang="cs-CZ" sz="3200" dirty="0" err="1" smtClean="0"/>
              <a:t>Sie</a:t>
            </a:r>
            <a:r>
              <a:rPr lang="cs-CZ" sz="3200" dirty="0" smtClean="0"/>
              <a:t> ?</a:t>
            </a:r>
          </a:p>
          <a:p>
            <a:r>
              <a:rPr lang="cs-CZ" sz="3200" dirty="0" err="1" smtClean="0"/>
              <a:t>Woher</a:t>
            </a:r>
            <a:r>
              <a:rPr lang="cs-CZ" sz="3200" dirty="0" smtClean="0"/>
              <a:t>  ………..    </a:t>
            </a:r>
            <a:r>
              <a:rPr lang="cs-CZ" sz="3200" dirty="0" err="1" smtClean="0"/>
              <a:t>Sie</a:t>
            </a:r>
            <a:r>
              <a:rPr lang="cs-CZ" sz="3200" dirty="0" smtClean="0"/>
              <a:t> ?</a:t>
            </a:r>
          </a:p>
          <a:p>
            <a:r>
              <a:rPr lang="cs-CZ" sz="3200" dirty="0" err="1" smtClean="0"/>
              <a:t>Wo</a:t>
            </a:r>
            <a:r>
              <a:rPr lang="cs-CZ" sz="3200" dirty="0" smtClean="0"/>
              <a:t> ……..    </a:t>
            </a:r>
            <a:r>
              <a:rPr lang="cs-CZ" sz="3200" dirty="0" err="1" smtClean="0"/>
              <a:t>Sie</a:t>
            </a:r>
            <a:r>
              <a:rPr lang="cs-CZ" sz="3200" dirty="0" smtClean="0"/>
              <a:t> ?</a:t>
            </a:r>
          </a:p>
          <a:p>
            <a:r>
              <a:rPr lang="cs-CZ" sz="3200" dirty="0" err="1" smtClean="0"/>
              <a:t>Was</a:t>
            </a:r>
            <a:r>
              <a:rPr lang="cs-CZ" sz="3200" dirty="0" smtClean="0"/>
              <a:t> ………..        </a:t>
            </a:r>
            <a:r>
              <a:rPr lang="cs-CZ" sz="3200" dirty="0" err="1" smtClean="0"/>
              <a:t>Sie</a:t>
            </a:r>
            <a:r>
              <a:rPr lang="cs-CZ" sz="3200" dirty="0" smtClean="0"/>
              <a:t> ?</a:t>
            </a:r>
          </a:p>
          <a:p>
            <a:r>
              <a:rPr lang="cs-CZ" sz="3200" dirty="0" smtClean="0"/>
              <a:t> …….……       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Klavier</a:t>
            </a:r>
            <a:r>
              <a:rPr lang="cs-CZ" sz="3200" dirty="0" smtClean="0"/>
              <a:t> ?</a:t>
            </a:r>
          </a:p>
          <a:p>
            <a:r>
              <a:rPr lang="cs-CZ" sz="3200" dirty="0" smtClean="0"/>
              <a:t> ……………..    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Fußball</a:t>
            </a:r>
            <a:r>
              <a:rPr lang="cs-CZ" sz="3200" dirty="0" smtClean="0"/>
              <a:t> ?</a:t>
            </a:r>
          </a:p>
          <a:p>
            <a:endParaRPr lang="de-DE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3501008"/>
            <a:ext cx="4067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Nein</a:t>
            </a:r>
            <a:r>
              <a:rPr lang="cs-CZ" sz="3200" dirty="0" smtClean="0"/>
              <a:t>, </a:t>
            </a:r>
            <a:r>
              <a:rPr lang="cs-CZ" sz="3200" dirty="0" err="1" smtClean="0"/>
              <a:t>ich</a:t>
            </a:r>
            <a:r>
              <a:rPr lang="cs-CZ" sz="3200" dirty="0" smtClean="0"/>
              <a:t>  ….        </a:t>
            </a:r>
            <a:r>
              <a:rPr lang="cs-CZ" sz="3200" dirty="0" err="1" smtClean="0"/>
              <a:t>Flöte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…..            </a:t>
            </a:r>
            <a:r>
              <a:rPr lang="cs-CZ" sz="3200" dirty="0" err="1" smtClean="0"/>
              <a:t>Schach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…….          </a:t>
            </a:r>
            <a:r>
              <a:rPr lang="cs-CZ" sz="3200" dirty="0" err="1" smtClean="0"/>
              <a:t>aus</a:t>
            </a:r>
            <a:r>
              <a:rPr lang="cs-CZ" sz="3200" dirty="0" smtClean="0"/>
              <a:t> Bern.</a:t>
            </a:r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 ………. </a:t>
            </a:r>
            <a:r>
              <a:rPr lang="cs-CZ" sz="3200" dirty="0" err="1" smtClean="0"/>
              <a:t>Rita</a:t>
            </a:r>
            <a:r>
              <a:rPr lang="cs-CZ" sz="3200" dirty="0" smtClean="0"/>
              <a:t> Wagner.</a:t>
            </a:r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……….       in Bonn. </a:t>
            </a:r>
          </a:p>
          <a:p>
            <a:r>
              <a:rPr lang="cs-CZ" sz="3200" dirty="0" err="1" smtClean="0"/>
              <a:t>Ja</a:t>
            </a:r>
            <a:r>
              <a:rPr lang="cs-CZ" sz="3200" dirty="0" smtClean="0"/>
              <a:t>, </a:t>
            </a:r>
            <a:r>
              <a:rPr lang="cs-CZ" sz="3200" dirty="0" err="1" smtClean="0"/>
              <a:t>ich</a:t>
            </a:r>
            <a:r>
              <a:rPr lang="cs-CZ" sz="3200" dirty="0" smtClean="0"/>
              <a:t> ….         </a:t>
            </a:r>
            <a:r>
              <a:rPr lang="cs-CZ" sz="3200" dirty="0" err="1" smtClean="0"/>
              <a:t>Fußball</a:t>
            </a:r>
            <a:r>
              <a:rPr lang="cs-CZ" sz="3200" dirty="0" smtClean="0"/>
              <a:t>.  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blipFill dpi="0" rotWithShape="1">
          <a:blip r:embed="rId2" cstate="print">
            <a:alphaModFix amt="2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Doplň slovesa</a:t>
            </a:r>
            <a:endParaRPr lang="de-DE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908720"/>
            <a:ext cx="88204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  </a:t>
            </a:r>
            <a:r>
              <a:rPr lang="cs-CZ" sz="2800" dirty="0" err="1" smtClean="0"/>
              <a:t>Ich</a:t>
            </a:r>
            <a:r>
              <a:rPr lang="cs-CZ" sz="2800" dirty="0" smtClean="0"/>
              <a:t>        …..        </a:t>
            </a:r>
            <a:r>
              <a:rPr lang="cs-CZ" sz="2800" dirty="0" err="1" smtClean="0"/>
              <a:t>Tennis</a:t>
            </a:r>
            <a:r>
              <a:rPr lang="cs-CZ" sz="2800" dirty="0" smtClean="0"/>
              <a:t>.   ………………   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auch</a:t>
            </a:r>
            <a:r>
              <a:rPr lang="cs-CZ" sz="2800" dirty="0" smtClean="0"/>
              <a:t> </a:t>
            </a:r>
            <a:r>
              <a:rPr lang="cs-CZ" sz="2800" dirty="0" err="1" smtClean="0"/>
              <a:t>Tennis</a:t>
            </a:r>
            <a:r>
              <a:rPr lang="cs-CZ" sz="2800" dirty="0" smtClean="0"/>
              <a:t> ?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  </a:t>
            </a:r>
            <a:r>
              <a:rPr lang="cs-CZ" sz="2800" dirty="0" err="1" smtClean="0"/>
              <a:t>Wir</a:t>
            </a:r>
            <a:r>
              <a:rPr lang="cs-CZ" sz="2800" dirty="0" smtClean="0"/>
              <a:t> …………       in </a:t>
            </a:r>
            <a:r>
              <a:rPr lang="cs-CZ" sz="2800" dirty="0" err="1" smtClean="0"/>
              <a:t>Prag</a:t>
            </a:r>
            <a:r>
              <a:rPr lang="cs-CZ" sz="2800" dirty="0" smtClean="0"/>
              <a:t> . </a:t>
            </a:r>
            <a:r>
              <a:rPr lang="cs-CZ" sz="2800" dirty="0" err="1" smtClean="0"/>
              <a:t>Wo</a:t>
            </a:r>
            <a:r>
              <a:rPr lang="cs-CZ" sz="2800" dirty="0" smtClean="0"/>
              <a:t>  ….            </a:t>
            </a:r>
            <a:r>
              <a:rPr lang="cs-CZ" sz="2800" dirty="0" err="1" smtClean="0"/>
              <a:t>Sie</a:t>
            </a:r>
            <a:r>
              <a:rPr lang="cs-CZ" sz="2800" dirty="0" smtClean="0"/>
              <a:t>, </a:t>
            </a:r>
            <a:r>
              <a:rPr lang="cs-CZ" sz="2800" dirty="0" err="1" smtClean="0"/>
              <a:t>Herr</a:t>
            </a:r>
            <a:r>
              <a:rPr lang="cs-CZ" sz="2800" dirty="0" smtClean="0"/>
              <a:t> Wagner?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 Dita  ……       </a:t>
            </a:r>
            <a:r>
              <a:rPr lang="cs-CZ" sz="2800" dirty="0" err="1" smtClean="0"/>
              <a:t>aus</a:t>
            </a:r>
            <a:r>
              <a:rPr lang="cs-CZ" sz="2800" dirty="0" smtClean="0"/>
              <a:t>  </a:t>
            </a:r>
            <a:r>
              <a:rPr lang="cs-CZ" sz="2800" dirty="0" err="1" smtClean="0"/>
              <a:t>Italien</a:t>
            </a:r>
            <a:r>
              <a:rPr lang="cs-CZ" sz="2800" dirty="0" smtClean="0"/>
              <a:t>.  </a:t>
            </a:r>
            <a:r>
              <a:rPr lang="cs-CZ" sz="2800" dirty="0" err="1" smtClean="0"/>
              <a:t>Woher</a:t>
            </a:r>
            <a:r>
              <a:rPr lang="cs-CZ" sz="2800" dirty="0" smtClean="0"/>
              <a:t> …………..    </a:t>
            </a:r>
            <a:r>
              <a:rPr lang="cs-CZ" sz="2800" dirty="0" err="1" smtClean="0"/>
              <a:t>du</a:t>
            </a:r>
            <a:r>
              <a:rPr lang="cs-CZ" sz="2800" dirty="0" smtClean="0"/>
              <a:t>, </a:t>
            </a:r>
            <a:r>
              <a:rPr lang="cs-CZ" sz="2800" dirty="0" err="1" smtClean="0"/>
              <a:t>Renate</a:t>
            </a:r>
            <a:r>
              <a:rPr lang="cs-CZ" sz="2800" dirty="0" smtClean="0"/>
              <a:t> ?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 </a:t>
            </a:r>
            <a:r>
              <a:rPr lang="cs-CZ" sz="2800" dirty="0" err="1" smtClean="0"/>
              <a:t>Ich</a:t>
            </a:r>
            <a:r>
              <a:rPr lang="cs-CZ" sz="2800" dirty="0" smtClean="0"/>
              <a:t>     ……        Basketball   </a:t>
            </a:r>
            <a:r>
              <a:rPr lang="cs-CZ" sz="2800" dirty="0" err="1" smtClean="0"/>
              <a:t>und</a:t>
            </a:r>
            <a:r>
              <a:rPr lang="cs-CZ" sz="2800" dirty="0" smtClean="0"/>
              <a:t>   Paul  ………..       </a:t>
            </a:r>
            <a:r>
              <a:rPr lang="cs-CZ" sz="2800" dirty="0" err="1" smtClean="0"/>
              <a:t>Fußball</a:t>
            </a:r>
            <a:r>
              <a:rPr lang="cs-CZ" sz="2800" dirty="0" smtClean="0"/>
              <a:t>.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 ……..         </a:t>
            </a:r>
            <a:r>
              <a:rPr lang="cs-CZ" sz="2800" dirty="0" err="1" smtClean="0"/>
              <a:t>Computerspiele</a:t>
            </a:r>
            <a:r>
              <a:rPr lang="cs-CZ" sz="2800" dirty="0" smtClean="0"/>
              <a:t>.   </a:t>
            </a:r>
            <a:r>
              <a:rPr lang="cs-CZ" sz="2800" dirty="0" err="1" smtClean="0"/>
              <a:t>Was</a:t>
            </a:r>
            <a:r>
              <a:rPr lang="cs-CZ" sz="2800" dirty="0" smtClean="0"/>
              <a:t>  ………         </a:t>
            </a:r>
            <a:r>
              <a:rPr lang="cs-CZ" sz="2800" dirty="0" err="1" smtClean="0"/>
              <a:t>ihr</a:t>
            </a:r>
            <a:r>
              <a:rPr lang="cs-CZ" sz="2800" dirty="0" smtClean="0"/>
              <a:t> ?</a:t>
            </a:r>
            <a:endParaRPr lang="de-DE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119675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spiele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119675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Spielst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206084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wohnen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206084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wohnen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4" y="292494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kommt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285293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kommst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386104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spiele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386104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spielt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72514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spielen</a:t>
            </a:r>
            <a:endParaRPr lang="de-DE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12160" y="4725144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spielt</a:t>
            </a:r>
            <a:endParaRPr lang="de-DE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308</TotalTime>
  <Words>428</Words>
  <Application>Microsoft Office PowerPoint</Application>
  <PresentationFormat>Předvádění na obrazovce (4:3)</PresentationFormat>
  <Paragraphs>144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halamovah</dc:creator>
  <cp:lastModifiedBy>Hana</cp:lastModifiedBy>
  <cp:revision>35</cp:revision>
  <dcterms:created xsi:type="dcterms:W3CDTF">2012-11-02T12:07:48Z</dcterms:created>
  <dcterms:modified xsi:type="dcterms:W3CDTF">2013-03-17T21:28:38Z</dcterms:modified>
</cp:coreProperties>
</file>