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9" r:id="rId3"/>
    <p:sldId id="263" r:id="rId4"/>
    <p:sldId id="258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87376-C393-4012-93F8-BCC2C52C3DD4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F2C3A-101E-4C41-A06B-C10320886F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81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F2C3A-101E-4C41-A06B-C10320886F3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18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813"/>
            <a:ext cx="596265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Jana Šváchová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</a:t>
            </a:r>
            <a:r>
              <a:rPr lang="cs-CZ" sz="160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: březen 2013</a:t>
            </a: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VY_32_INOVACE_09_Skloňování podstatných jmen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Český jazyk a literatura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Rod mužský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Skloňování podstatných jmen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Rod mužský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45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57461" y="1628800"/>
            <a:ext cx="62290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dirty="0" smtClean="0"/>
              <a:t>Anotace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 smtClean="0"/>
              <a:t>Žáci 4. ročníku procvičují tvary podstatných jmen rodu mužského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 různých pádech podle zadání.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320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589584"/>
            <a:ext cx="669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vítěz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835696" y="1591442"/>
            <a:ext cx="6660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otep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15384" y="1590513"/>
            <a:ext cx="704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šakal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1870" y="1589584"/>
            <a:ext cx="6614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84309" y="1589584"/>
            <a:ext cx="12545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automobil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1589584"/>
            <a:ext cx="7157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kaluž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8264" y="1589584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posel</a:t>
            </a:r>
            <a:endParaRPr lang="cs-CZ" sz="2000" dirty="0"/>
          </a:p>
        </p:txBody>
      </p:sp>
      <p:pic>
        <p:nvPicPr>
          <p:cNvPr id="1027" name="Picture 3" descr="C:\Users\sb\AppData\Local\Microsoft\Windows\Temporary Internet Files\Content.IE5\PN0SCWQP\MC9003328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80" y="2519172"/>
            <a:ext cx="1463040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b\AppData\Local\Microsoft\Windows\Temporary Internet Files\Content.IE5\PN0SCWQP\MC9003328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790" y="2196480"/>
            <a:ext cx="1947333" cy="242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odorovný svitek 3"/>
          <p:cNvSpPr/>
          <p:nvPr/>
        </p:nvSpPr>
        <p:spPr>
          <a:xfrm>
            <a:off x="2168704" y="4941168"/>
            <a:ext cx="4923576" cy="1152128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Která slova jsou jiného rodu než mužského?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77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975680"/>
              </p:ext>
            </p:extLst>
          </p:nvPr>
        </p:nvGraphicFramePr>
        <p:xfrm>
          <a:off x="1403648" y="2049780"/>
          <a:ext cx="6336704" cy="31503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1584176"/>
                <a:gridCol w="1584176"/>
                <a:gridCol w="1584176"/>
              </a:tblGrid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Slovo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3.</a:t>
                      </a:r>
                      <a:r>
                        <a:rPr lang="cs-CZ" baseline="0" dirty="0" smtClean="0">
                          <a:solidFill>
                            <a:srgbClr val="C00000"/>
                          </a:solidFill>
                        </a:rPr>
                        <a:t> p. č. j. 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1. p.</a:t>
                      </a:r>
                      <a:r>
                        <a:rPr lang="cs-CZ" baseline="0" dirty="0" smtClean="0">
                          <a:solidFill>
                            <a:srgbClr val="C00000"/>
                          </a:solidFill>
                        </a:rPr>
                        <a:t> č. mn.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4. p. č. mn.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vítěz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šakal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automobil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posel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219246" y="2868905"/>
            <a:ext cx="6254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muž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28791" y="3501008"/>
            <a:ext cx="577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pán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01036" y="4165049"/>
            <a:ext cx="661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hrad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7336" y="4741113"/>
            <a:ext cx="577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pán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2159732" y="836712"/>
            <a:ext cx="4824536" cy="1008112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Urči vzory podstatných jmen a pak doplň tabulku.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Šrafovaná šipka doprava 7"/>
          <p:cNvSpPr/>
          <p:nvPr/>
        </p:nvSpPr>
        <p:spPr>
          <a:xfrm>
            <a:off x="1942947" y="5661248"/>
            <a:ext cx="5258107" cy="864096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dalším snímku je správné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80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611660"/>
              </p:ext>
            </p:extLst>
          </p:nvPr>
        </p:nvGraphicFramePr>
        <p:xfrm>
          <a:off x="1403648" y="1700808"/>
          <a:ext cx="6336704" cy="3363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1584176"/>
                <a:gridCol w="1584176"/>
                <a:gridCol w="1584176"/>
              </a:tblGrid>
              <a:tr h="6300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Slovo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3.</a:t>
                      </a:r>
                      <a:r>
                        <a:rPr lang="cs-CZ" baseline="0" dirty="0" smtClean="0">
                          <a:solidFill>
                            <a:srgbClr val="C00000"/>
                          </a:solidFill>
                        </a:rPr>
                        <a:t> p. č. j. 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1. p.</a:t>
                      </a:r>
                      <a:r>
                        <a:rPr lang="cs-CZ" baseline="0" dirty="0" smtClean="0">
                          <a:solidFill>
                            <a:srgbClr val="C00000"/>
                          </a:solidFill>
                        </a:rPr>
                        <a:t> č. mn.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4. p. č. mn.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vítěz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vítěz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</a:p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vítěz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vítěz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ové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vítěz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šakal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šakal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šakal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</a:p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šakal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ové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šakal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automobil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automobil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automobil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automobil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007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posel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posl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</a:p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posl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posl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ové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i="1" dirty="0" smtClean="0">
                          <a:solidFill>
                            <a:srgbClr val="00B050"/>
                          </a:solidFill>
                        </a:rPr>
                        <a:t>posl</a:t>
                      </a:r>
                      <a:r>
                        <a:rPr lang="cs-CZ" sz="2000" i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122205" y="2596262"/>
            <a:ext cx="6254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muž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5367" y="3122813"/>
            <a:ext cx="577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pán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30101" y="3943604"/>
            <a:ext cx="661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hrad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70261" y="4428168"/>
            <a:ext cx="577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pán</a:t>
            </a:r>
            <a:endParaRPr lang="cs-CZ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08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67468" y="1412776"/>
            <a:ext cx="3609065" cy="2126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dirty="0" smtClean="0"/>
              <a:t>Zdroje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 smtClean="0"/>
              <a:t>Text: vlastní text autora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 smtClean="0"/>
              <a:t>Obrázky: www: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023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190</Words>
  <Application>Microsoft Office PowerPoint</Application>
  <PresentationFormat>Předvádění na obrazovce (4:3)</PresentationFormat>
  <Paragraphs>78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Skloňování podstatných 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</dc:creator>
  <cp:lastModifiedBy>sb</cp:lastModifiedBy>
  <cp:revision>8</cp:revision>
  <dcterms:created xsi:type="dcterms:W3CDTF">2013-03-21T07:55:03Z</dcterms:created>
  <dcterms:modified xsi:type="dcterms:W3CDTF">2013-03-22T13:21:44Z</dcterms:modified>
</cp:coreProperties>
</file>