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60" r:id="rId5"/>
    <p:sldId id="258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6F917-9E5C-469C-A17D-5319A6496EC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A5E4C6-908A-445A-9F4C-CF625B6CFF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43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149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871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820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247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99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692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46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254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44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234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83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285FC-1C40-4979-BCD9-7B53B9362DCF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98BA7-63C9-40CE-ABDE-A90E349EC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855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VY_32_INOVACE_48_M-0-1000- ČTVEŘICE PŘÍKLADŮ Z DANÝCH ČÍSEL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0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6175538"/>
              </p:ext>
            </p:extLst>
          </p:nvPr>
        </p:nvGraphicFramePr>
        <p:xfrm>
          <a:off x="611560" y="1700807"/>
          <a:ext cx="8229600" cy="3106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74860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250,</a:t>
                      </a:r>
                    </a:p>
                    <a:p>
                      <a:r>
                        <a:rPr lang="cs-CZ" sz="2800" dirty="0" smtClean="0"/>
                        <a:t>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320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60,9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7,  210, 30    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 840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360,  9,40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720,</a:t>
                      </a:r>
                    </a:p>
                    <a:p>
                      <a:r>
                        <a:rPr lang="cs-CZ" sz="2800" dirty="0" smtClean="0"/>
                        <a:t>80,9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650, 250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</a:tr>
              <a:tr h="4337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37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37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37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Vytvoř čtveřici příkladů z daných čísel 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38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476064"/>
              </p:ext>
            </p:extLst>
          </p:nvPr>
        </p:nvGraphicFramePr>
        <p:xfrm>
          <a:off x="539552" y="1050632"/>
          <a:ext cx="8373616" cy="5293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702"/>
                <a:gridCol w="1046702"/>
                <a:gridCol w="1046702"/>
                <a:gridCol w="964350"/>
                <a:gridCol w="1129054"/>
                <a:gridCol w="1046702"/>
                <a:gridCol w="1046702"/>
                <a:gridCol w="1046702"/>
              </a:tblGrid>
              <a:tr h="151427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250,</a:t>
                      </a:r>
                    </a:p>
                    <a:p>
                      <a:r>
                        <a:rPr lang="cs-CZ" sz="2800" dirty="0" smtClean="0"/>
                        <a:t>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320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60,9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7,  210, 30    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 840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360,  9,40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80,9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650, 250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</a:tr>
              <a:tr h="84428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250+650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320+380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30x7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84428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650+250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380+320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7x30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84428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900-650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700-320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210:7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844284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900-250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700-380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210:30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493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2389864"/>
              </p:ext>
            </p:extLst>
          </p:nvPr>
        </p:nvGraphicFramePr>
        <p:xfrm>
          <a:off x="539552" y="1268760"/>
          <a:ext cx="8301608" cy="5507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7701"/>
                <a:gridCol w="1037701"/>
                <a:gridCol w="1037701"/>
                <a:gridCol w="1037701"/>
                <a:gridCol w="1037701"/>
                <a:gridCol w="1037701"/>
                <a:gridCol w="1037701"/>
                <a:gridCol w="1037701"/>
              </a:tblGrid>
              <a:tr h="172831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250,</a:t>
                      </a:r>
                    </a:p>
                    <a:p>
                      <a:r>
                        <a:rPr lang="cs-CZ" sz="2800" dirty="0" smtClean="0"/>
                        <a:t>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320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60,9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7,  210, 30    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 840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360,  9,40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80,9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650, 250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400</a:t>
                      </a:r>
                      <a:endParaRPr lang="cs-CZ" sz="2800" dirty="0"/>
                    </a:p>
                  </a:txBody>
                  <a:tcPr/>
                </a:tc>
              </a:tr>
              <a:tr h="90006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250+650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320+380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30x7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840+70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250+400</a:t>
                      </a:r>
                      <a:endParaRPr lang="cs-CZ" sz="2800" dirty="0"/>
                    </a:p>
                  </a:txBody>
                  <a:tcPr/>
                </a:tc>
              </a:tr>
              <a:tr h="90006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650+250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380+320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7x30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+</a:t>
                      </a:r>
                    </a:p>
                    <a:p>
                      <a:r>
                        <a:rPr lang="cs-CZ" sz="2800" dirty="0" smtClean="0"/>
                        <a:t>840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400+250</a:t>
                      </a:r>
                      <a:endParaRPr lang="cs-CZ" sz="2800" dirty="0"/>
                    </a:p>
                  </a:txBody>
                  <a:tcPr/>
                </a:tc>
              </a:tr>
              <a:tr h="90006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900-650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700-320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210:7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910-70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650-250</a:t>
                      </a:r>
                      <a:endParaRPr lang="cs-CZ" sz="2800" dirty="0"/>
                    </a:p>
                  </a:txBody>
                  <a:tcPr/>
                </a:tc>
              </a:tr>
              <a:tr h="90006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900-250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700-380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210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910-840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40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720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650-400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55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1252405"/>
              </p:ext>
            </p:extLst>
          </p:nvPr>
        </p:nvGraphicFramePr>
        <p:xfrm>
          <a:off x="395535" y="1484786"/>
          <a:ext cx="8445626" cy="4188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804"/>
                <a:gridCol w="1046546"/>
                <a:gridCol w="1046546"/>
                <a:gridCol w="1046546"/>
                <a:gridCol w="1046546"/>
                <a:gridCol w="1046546"/>
                <a:gridCol w="1046546"/>
                <a:gridCol w="1046546"/>
              </a:tblGrid>
              <a:tr h="121552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560,8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740,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940,</a:t>
                      </a:r>
                    </a:p>
                    <a:p>
                      <a:r>
                        <a:rPr lang="cs-CZ" sz="2800" dirty="0" smtClean="0"/>
                        <a:t>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360,490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730,</a:t>
                      </a:r>
                    </a:p>
                    <a:p>
                      <a:r>
                        <a:rPr lang="cs-CZ" sz="2800" dirty="0" smtClean="0"/>
                        <a:t>920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80,8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260,</a:t>
                      </a:r>
                    </a:p>
                    <a:p>
                      <a:r>
                        <a:rPr lang="cs-CZ" sz="2800" dirty="0" smtClean="0"/>
                        <a:t>830</a:t>
                      </a:r>
                      <a:endParaRPr lang="cs-CZ" sz="2800" dirty="0"/>
                    </a:p>
                  </a:txBody>
                  <a:tcPr/>
                </a:tc>
              </a:tr>
              <a:tr h="7042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42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42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423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Vytvoř čtveřici příkladů z daných čísel 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671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2453462"/>
              </p:ext>
            </p:extLst>
          </p:nvPr>
        </p:nvGraphicFramePr>
        <p:xfrm>
          <a:off x="611560" y="1196751"/>
          <a:ext cx="8229600" cy="5385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160622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560,8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740,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940,</a:t>
                      </a:r>
                    </a:p>
                    <a:p>
                      <a:r>
                        <a:rPr lang="cs-CZ" sz="2800" dirty="0" smtClean="0"/>
                        <a:t>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360,490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730,</a:t>
                      </a:r>
                    </a:p>
                    <a:p>
                      <a:r>
                        <a:rPr lang="cs-CZ" sz="2800" dirty="0" smtClean="0"/>
                        <a:t>920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80,8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260,</a:t>
                      </a:r>
                    </a:p>
                    <a:p>
                      <a:r>
                        <a:rPr lang="cs-CZ" sz="2800" dirty="0" smtClean="0"/>
                        <a:t>830</a:t>
                      </a:r>
                      <a:endParaRPr lang="cs-CZ" sz="2800" dirty="0"/>
                    </a:p>
                  </a:txBody>
                  <a:tcPr/>
                </a:tc>
              </a:tr>
              <a:tr h="93059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70x8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360+380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650+290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93059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8x70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380+360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290+650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93059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560:8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740-360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940-650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930592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560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740-380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940-290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116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6949853"/>
              </p:ext>
            </p:extLst>
          </p:nvPr>
        </p:nvGraphicFramePr>
        <p:xfrm>
          <a:off x="467544" y="1052735"/>
          <a:ext cx="8373616" cy="5472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702"/>
                <a:gridCol w="1046702"/>
                <a:gridCol w="1046702"/>
                <a:gridCol w="1046702"/>
                <a:gridCol w="1046702"/>
                <a:gridCol w="1046702"/>
                <a:gridCol w="1046702"/>
                <a:gridCol w="1046702"/>
              </a:tblGrid>
              <a:tr h="16496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50,9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560,8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740,</a:t>
                      </a:r>
                    </a:p>
                    <a:p>
                      <a:r>
                        <a:rPr lang="cs-CZ" sz="2800" dirty="0" smtClean="0"/>
                        <a:t>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940,</a:t>
                      </a:r>
                    </a:p>
                    <a:p>
                      <a:r>
                        <a:rPr lang="cs-CZ" sz="2800" dirty="0" smtClean="0"/>
                        <a:t>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360,490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180,</a:t>
                      </a:r>
                    </a:p>
                    <a:p>
                      <a:r>
                        <a:rPr lang="cs-CZ" sz="2800" dirty="0" smtClean="0"/>
                        <a:t>730,</a:t>
                      </a:r>
                    </a:p>
                    <a:p>
                      <a:r>
                        <a:rPr lang="cs-CZ" sz="2800" dirty="0" smtClean="0"/>
                        <a:t>920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80,8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570</a:t>
                      </a:r>
                      <a:r>
                        <a:rPr lang="cs-CZ" sz="2800" dirty="0" smtClean="0"/>
                        <a:t>,</a:t>
                      </a:r>
                    </a:p>
                    <a:p>
                      <a:r>
                        <a:rPr lang="cs-CZ" sz="2800" dirty="0" smtClean="0"/>
                        <a:t>260,</a:t>
                      </a:r>
                    </a:p>
                    <a:p>
                      <a:r>
                        <a:rPr lang="cs-CZ" sz="2800" dirty="0" smtClean="0"/>
                        <a:t>830</a:t>
                      </a:r>
                      <a:endParaRPr lang="cs-CZ" sz="2800" dirty="0"/>
                    </a:p>
                  </a:txBody>
                  <a:tcPr/>
                </a:tc>
              </a:tr>
              <a:tr h="95574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50x9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70x8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360+380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650+290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90x4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180+730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80x8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570+260</a:t>
                      </a:r>
                      <a:endParaRPr lang="cs-CZ" sz="2800" dirty="0"/>
                    </a:p>
                  </a:txBody>
                  <a:tcPr/>
                </a:tc>
              </a:tr>
              <a:tr h="95574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9x50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8x70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380+360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290+650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4x90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730+180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8x80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260+570</a:t>
                      </a:r>
                      <a:endParaRPr lang="cs-CZ" sz="2800" dirty="0"/>
                    </a:p>
                  </a:txBody>
                  <a:tcPr/>
                </a:tc>
              </a:tr>
              <a:tr h="95574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450:9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560:8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740-360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940-650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360:4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920-180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640:8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830-570</a:t>
                      </a:r>
                      <a:endParaRPr lang="cs-CZ" sz="2800" dirty="0"/>
                    </a:p>
                  </a:txBody>
                  <a:tcPr/>
                </a:tc>
              </a:tr>
              <a:tr h="95574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450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50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560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70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740-380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940-290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360</a:t>
                      </a:r>
                      <a:r>
                        <a:rPr lang="cs-CZ" sz="2800" dirty="0" smtClean="0"/>
                        <a:t>:</a:t>
                      </a:r>
                    </a:p>
                    <a:p>
                      <a:r>
                        <a:rPr lang="cs-CZ" sz="2800" dirty="0" smtClean="0"/>
                        <a:t>90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920-730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640</a:t>
                      </a:r>
                      <a:r>
                        <a:rPr lang="cs-CZ" sz="2800" smtClean="0"/>
                        <a:t>:</a:t>
                      </a:r>
                    </a:p>
                    <a:p>
                      <a:r>
                        <a:rPr lang="cs-CZ" sz="2800" smtClean="0"/>
                        <a:t>80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830-260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135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347</Words>
  <Application>Microsoft Office PowerPoint</Application>
  <PresentationFormat>Předvádění na obrazovce (4:3)</PresentationFormat>
  <Paragraphs>221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VY_32_INOVACE_48_M-0-1000- ČTVEŘICE PŘÍKLADŮ Z DANÝCH ČÍSEL</vt:lpstr>
      <vt:lpstr>Vytvoř čtveřici příkladů z daných čísel I.</vt:lpstr>
      <vt:lpstr>Řešení</vt:lpstr>
      <vt:lpstr>Řešení</vt:lpstr>
      <vt:lpstr>Vytvoř čtveřici příkladů z daných čísel II.</vt:lpstr>
      <vt:lpstr>Řešení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 čtveřici příkladů a vypočítej je</dc:title>
  <dc:creator>Vosatkova</dc:creator>
  <cp:lastModifiedBy>Vosatkova</cp:lastModifiedBy>
  <cp:revision>17</cp:revision>
  <dcterms:created xsi:type="dcterms:W3CDTF">2011-02-16T15:01:27Z</dcterms:created>
  <dcterms:modified xsi:type="dcterms:W3CDTF">2012-03-12T06:54:01Z</dcterms:modified>
</cp:coreProperties>
</file>