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073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474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659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75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128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873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589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261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894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488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961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4EB713-7E02-449B-B00C-71AA3B8F2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4F9A49-63B1-4B1F-8F20-4FD0BC80DB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250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VY_32_INOVACE_49_M- </a:t>
            </a:r>
            <a:r>
              <a:rPr lang="cs-CZ" sz="3200" b="1" smtClean="0"/>
              <a:t>JEDNOTKY DÉLKY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0274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 délky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6480802"/>
              </p:ext>
            </p:extLst>
          </p:nvPr>
        </p:nvGraphicFramePr>
        <p:xfrm>
          <a:off x="457201" y="2501900"/>
          <a:ext cx="8229599" cy="25908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km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dm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cm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mm</a:t>
                      </a:r>
                      <a:endParaRPr lang="cs-CZ" sz="2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0718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5064943"/>
              </p:ext>
            </p:extLst>
          </p:nvPr>
        </p:nvGraphicFramePr>
        <p:xfrm>
          <a:off x="395536" y="1988841"/>
          <a:ext cx="8229595" cy="159078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8145"/>
                <a:gridCol w="748145"/>
                <a:gridCol w="748145"/>
                <a:gridCol w="748145"/>
                <a:gridCol w="751836"/>
                <a:gridCol w="744454"/>
                <a:gridCol w="748145"/>
                <a:gridCol w="748145"/>
                <a:gridCol w="748145"/>
                <a:gridCol w="748145"/>
                <a:gridCol w="748145"/>
              </a:tblGrid>
              <a:tr h="50405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50</a:t>
                      </a:r>
                      <a:endParaRPr lang="cs-CZ" sz="2800" dirty="0"/>
                    </a:p>
                  </a:txBody>
                  <a:tcPr/>
                </a:tc>
              </a:tr>
              <a:tr h="5544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692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Doplněná tabulka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7314524"/>
              </p:ext>
            </p:extLst>
          </p:nvPr>
        </p:nvGraphicFramePr>
        <p:xfrm>
          <a:off x="467544" y="2132856"/>
          <a:ext cx="8229595" cy="213661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8145"/>
                <a:gridCol w="748145"/>
                <a:gridCol w="748145"/>
                <a:gridCol w="748145"/>
                <a:gridCol w="679828"/>
                <a:gridCol w="816462"/>
                <a:gridCol w="748145"/>
                <a:gridCol w="748145"/>
                <a:gridCol w="748145"/>
                <a:gridCol w="748145"/>
                <a:gridCol w="748145"/>
              </a:tblGrid>
              <a:tr h="65887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800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500</a:t>
                      </a:r>
                      <a:endParaRPr lang="cs-CZ" sz="2800" dirty="0"/>
                    </a:p>
                  </a:txBody>
                  <a:tcPr/>
                </a:tc>
              </a:tr>
              <a:tr h="56526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80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50</a:t>
                      </a:r>
                      <a:endParaRPr lang="cs-CZ" sz="2800" dirty="0"/>
                    </a:p>
                  </a:txBody>
                  <a:tcPr/>
                </a:tc>
              </a:tr>
              <a:tr h="62647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673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82</Words>
  <Application>Microsoft Office PowerPoint</Application>
  <PresentationFormat>Předvádění na obrazovce (4:3)</PresentationFormat>
  <Paragraphs>69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VY_32_INOVACE_49_M- JEDNOTKY DÉLKY</vt:lpstr>
      <vt:lpstr>Jednotky délky</vt:lpstr>
      <vt:lpstr>Doplňte tabulku</vt:lpstr>
      <vt:lpstr>Doplněná tabulka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délk</dc:title>
  <dc:creator>Vosatkova</dc:creator>
  <cp:lastModifiedBy>Vosatkova</cp:lastModifiedBy>
  <cp:revision>7</cp:revision>
  <dcterms:created xsi:type="dcterms:W3CDTF">2011-06-28T20:25:47Z</dcterms:created>
  <dcterms:modified xsi:type="dcterms:W3CDTF">2012-03-11T20:17:45Z</dcterms:modified>
</cp:coreProperties>
</file>