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0"/>
  </p:notesMasterIdLst>
  <p:sldIdLst>
    <p:sldId id="289" r:id="rId2"/>
    <p:sldId id="290" r:id="rId3"/>
    <p:sldId id="296" r:id="rId4"/>
    <p:sldId id="291" r:id="rId5"/>
    <p:sldId id="297" r:id="rId6"/>
    <p:sldId id="298" r:id="rId7"/>
    <p:sldId id="299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99FF33"/>
    <a:srgbClr val="00CC00"/>
    <a:srgbClr val="FF0066"/>
    <a:srgbClr val="FF6699"/>
    <a:srgbClr val="FF66CC"/>
    <a:srgbClr val="FF66FF"/>
    <a:srgbClr val="FF33CC"/>
    <a:srgbClr val="FF3300"/>
    <a:srgbClr val="D3B8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779" autoAdjust="0"/>
  </p:normalViewPr>
  <p:slideViewPr>
    <p:cSldViewPr>
      <p:cViewPr>
        <p:scale>
          <a:sx n="91" d="100"/>
          <a:sy n="91" d="100"/>
        </p:scale>
        <p:origin x="-786" y="6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518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06632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03302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879373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95310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12711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6059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5762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25005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61833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02563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25172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33">
            <a:alpha val="7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049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VY_32_INOVACE_XV_2_19_Čtyři </a:t>
            </a:r>
            <a:r>
              <a:rPr lang="cs-CZ" dirty="0" smtClean="0"/>
              <a:t>koně ve dvoře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 </a:t>
            </a:r>
            <a:r>
              <a:rPr lang="cs-CZ" b="1" dirty="0" smtClean="0"/>
              <a:t>             Sada číslo:    </a:t>
            </a:r>
            <a:r>
              <a:rPr lang="cs-CZ" dirty="0" smtClean="0"/>
              <a:t>2</a:t>
            </a:r>
            <a:r>
              <a:rPr lang="cs-CZ" b="1" dirty="0" smtClean="0"/>
              <a:t>            Pořadové číslo DUM:   </a:t>
            </a:r>
            <a:r>
              <a:rPr lang="cs-CZ" dirty="0" smtClean="0"/>
              <a:t>19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96053" y="476672"/>
            <a:ext cx="7272808" cy="6217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sz="2000" b="1" dirty="0" smtClean="0"/>
              <a:t> </a:t>
            </a:r>
            <a:r>
              <a:rPr lang="cs-CZ" dirty="0" smtClean="0"/>
              <a:t>Prezentace je určená k nácviku zpěvu a rytmického doprovodu </a:t>
            </a:r>
          </a:p>
          <a:p>
            <a:r>
              <a:rPr lang="cs-CZ" dirty="0"/>
              <a:t>l</a:t>
            </a:r>
            <a:r>
              <a:rPr lang="cs-CZ" dirty="0" smtClean="0"/>
              <a:t>idové písně.</a:t>
            </a:r>
          </a:p>
          <a:p>
            <a:endParaRPr lang="cs-CZ" dirty="0" smtClean="0"/>
          </a:p>
          <a:p>
            <a:r>
              <a:rPr lang="cs-CZ" b="1" dirty="0"/>
              <a:t>Očekávaný </a:t>
            </a:r>
            <a:r>
              <a:rPr lang="cs-CZ" b="1" dirty="0" smtClean="0"/>
              <a:t>výstup: </a:t>
            </a:r>
            <a:r>
              <a:rPr lang="cs-CZ" dirty="0" smtClean="0"/>
              <a:t>Žák umí zazpívat lidovou píseň, umí melodii doprovodit na rytmické dětské nástroje.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dirty="0" smtClean="0"/>
              <a:t>prezentace</a:t>
            </a:r>
            <a:br>
              <a:rPr lang="cs-CZ" dirty="0" smtClean="0"/>
            </a:br>
            <a:r>
              <a:rPr lang="cs-CZ" b="1" dirty="0" smtClean="0"/>
              <a:t>Typická věková skupina:  </a:t>
            </a:r>
            <a:r>
              <a:rPr lang="cs-CZ" dirty="0" smtClean="0"/>
              <a:t>2.třída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 </a:t>
            </a:r>
            <a:r>
              <a:rPr lang="cs-CZ" dirty="0" smtClean="0"/>
              <a:t>lidová píseň, koně</a:t>
            </a:r>
            <a:br>
              <a:rPr lang="cs-CZ" dirty="0" smtClean="0"/>
            </a:br>
            <a:r>
              <a:rPr lang="cs-CZ" b="1" dirty="0" smtClean="0"/>
              <a:t>Pomůcky a materiál:   </a:t>
            </a:r>
            <a:r>
              <a:rPr lang="cs-CZ" dirty="0" smtClean="0"/>
              <a:t>interaktivní tabule, dřívka</a:t>
            </a:r>
            <a:r>
              <a:rPr lang="cs-CZ" smtClean="0"/>
              <a:t>, bubínek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 </a:t>
            </a:r>
            <a:r>
              <a:rPr lang="cs-CZ" dirty="0" smtClean="0"/>
              <a:t>15 minut</a:t>
            </a:r>
          </a:p>
          <a:p>
            <a:endParaRPr lang="cs-CZ" dirty="0" smtClean="0"/>
          </a:p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materiálem: </a:t>
            </a:r>
            <a:r>
              <a:rPr lang="cs-CZ" b="1" dirty="0" smtClean="0"/>
              <a:t>    </a:t>
            </a:r>
            <a:r>
              <a:rPr lang="cs-CZ" dirty="0" smtClean="0"/>
              <a:t>Učitel </a:t>
            </a:r>
            <a:r>
              <a:rPr lang="cs-CZ" dirty="0"/>
              <a:t>žákům nejprve </a:t>
            </a:r>
            <a:r>
              <a:rPr lang="cs-CZ" dirty="0" smtClean="0"/>
              <a:t>píseň zazpívá  </a:t>
            </a:r>
            <a:r>
              <a:rPr lang="cs-CZ" dirty="0"/>
              <a:t>sám, může ji i doprovodit hrou na klavír např. podle učebnice </a:t>
            </a:r>
            <a:r>
              <a:rPr lang="cs-CZ" dirty="0" smtClean="0"/>
              <a:t>„Hudební výchova pro 2. ročník“ od Jana Budíka /nakladatelství SPN/. </a:t>
            </a:r>
          </a:p>
          <a:p>
            <a:r>
              <a:rPr lang="cs-CZ" dirty="0"/>
              <a:t> </a:t>
            </a:r>
            <a:r>
              <a:rPr lang="cs-CZ" dirty="0" smtClean="0"/>
              <a:t>Potom </a:t>
            </a:r>
            <a:r>
              <a:rPr lang="cs-CZ" dirty="0"/>
              <a:t>učitel děti naučí píseň pomocí prezentace na interaktivní tabuli.</a:t>
            </a:r>
          </a:p>
          <a:p>
            <a:r>
              <a:rPr lang="cs-CZ" dirty="0"/>
              <a:t>Na závěr děti mohou doprovázet zpěv vyťukáváním rytmu např. na dřevěné hůlky podle červeně označených písmen a na bubínek podle podtržených písmen v textu.</a:t>
            </a:r>
            <a:r>
              <a:rPr lang="cs-CZ" b="1" dirty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99168" y="1318320"/>
            <a:ext cx="4301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Čtyři koně ve dvoře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52730" y="2590259"/>
            <a:ext cx="22266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dirty="0"/>
              <a:t>l</a:t>
            </a:r>
            <a:r>
              <a:rPr lang="cs-CZ" sz="2400" dirty="0" smtClean="0"/>
              <a:t>idová píseň</a:t>
            </a:r>
            <a:endParaRPr lang="cs-CZ" sz="2400" dirty="0"/>
          </a:p>
        </p:txBody>
      </p:sp>
      <p:pic>
        <p:nvPicPr>
          <p:cNvPr id="5" name="Picture 6" descr="C:\Users\acer\AppData\Local\Microsoft\Windows\Temporary Internet Files\Content.IE5\ON9B5MB7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364" y="3632799"/>
            <a:ext cx="8851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acer\AppData\Local\Microsoft\Windows\Temporary Internet Files\Content.IE5\ON9B5MB7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439" y="4164817"/>
            <a:ext cx="8851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acer\AppData\Local\Microsoft\Windows\Temporary Internet Files\Content.IE5\ON9B5MB7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552" y="3372729"/>
            <a:ext cx="8851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acer\AppData\Local\Microsoft\Windows\Temporary Internet Files\Content.IE5\ON9B5MB7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5477" y="2804262"/>
            <a:ext cx="8851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2510028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acer\AppData\Local\Microsoft\Windows\Temporary Internet Files\Content.IE5\ON9B5MB7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784" y="2543940"/>
            <a:ext cx="8851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acer\AppData\Local\Microsoft\Windows\Temporary Internet Files\Content.IE5\ON9B5MB7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827" y="3950370"/>
            <a:ext cx="8851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acer\AppData\Local\Microsoft\Windows\Temporary Internet Files\Content.IE5\ON9B5MB7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830" y="2939984"/>
            <a:ext cx="8851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acer\AppData\Local\Microsoft\Windows\Temporary Internet Files\Content.IE5\ON9B5MB7\MC9000340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815" y="4365104"/>
            <a:ext cx="885113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cer\AppData\Local\Microsoft\Windows\Temporary Internet Files\Content.IE5\H1HYUK19\MC900190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02471"/>
            <a:ext cx="4671588" cy="3677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2606" y="332656"/>
            <a:ext cx="64504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Č</a:t>
            </a:r>
            <a:r>
              <a:rPr lang="cs-CZ" sz="2800" dirty="0" smtClean="0"/>
              <a:t>tyři 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oně </a:t>
            </a:r>
            <a:r>
              <a:rPr lang="cs-CZ" sz="2800" u="sng" dirty="0" smtClean="0">
                <a:solidFill>
                  <a:srgbClr val="FF0000"/>
                </a:solidFill>
              </a:rPr>
              <a:t>v</a:t>
            </a:r>
            <a:r>
              <a:rPr lang="cs-CZ" sz="2800" dirty="0" smtClean="0"/>
              <a:t>e dvo</a:t>
            </a:r>
            <a:r>
              <a:rPr lang="cs-CZ" sz="2800" dirty="0" smtClean="0">
                <a:solidFill>
                  <a:srgbClr val="FF0000"/>
                </a:solidFill>
              </a:rPr>
              <a:t>ř</a:t>
            </a:r>
            <a:r>
              <a:rPr lang="cs-CZ" sz="2800" dirty="0" smtClean="0"/>
              <a:t>e, </a:t>
            </a:r>
            <a:r>
              <a:rPr lang="cs-CZ" sz="2800" u="sng" dirty="0" err="1" smtClean="0">
                <a:solidFill>
                  <a:srgbClr val="FF0000"/>
                </a:solidFill>
              </a:rPr>
              <a:t>ž</a:t>
            </a:r>
            <a:r>
              <a:rPr lang="cs-CZ" sz="2800" dirty="0" err="1" smtClean="0"/>
              <a:t>ádnej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 </a:t>
            </a:r>
            <a:r>
              <a:rPr lang="cs-CZ" sz="2800" dirty="0" err="1" smtClean="0"/>
              <a:t>nima</a:t>
            </a:r>
            <a:r>
              <a:rPr lang="cs-CZ" sz="2800" dirty="0" smtClean="0"/>
              <a:t> </a:t>
            </a:r>
            <a:r>
              <a:rPr lang="cs-CZ" sz="2800" u="sng" dirty="0" smtClean="0">
                <a:solidFill>
                  <a:srgbClr val="FF0000"/>
                </a:solidFill>
              </a:rPr>
              <a:t>n</a:t>
            </a:r>
            <a:r>
              <a:rPr lang="cs-CZ" sz="2800" dirty="0" smtClean="0"/>
              <a:t>eo</a:t>
            </a:r>
            <a:r>
              <a:rPr lang="cs-CZ" sz="2800" dirty="0" smtClean="0">
                <a:solidFill>
                  <a:srgbClr val="FF0000"/>
                </a:solidFill>
              </a:rPr>
              <a:t>ř</a:t>
            </a:r>
            <a:r>
              <a:rPr lang="cs-CZ" sz="2800" dirty="0" smtClean="0"/>
              <a:t>e,</a:t>
            </a:r>
          </a:p>
          <a:p>
            <a:r>
              <a:rPr lang="cs-CZ" sz="2800" u="sng" dirty="0" err="1">
                <a:solidFill>
                  <a:srgbClr val="FF0000"/>
                </a:solidFill>
              </a:rPr>
              <a:t>t</a:t>
            </a:r>
            <a:r>
              <a:rPr lang="cs-CZ" sz="2800" dirty="0" err="1" smtClean="0"/>
              <a:t>ralá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la, la, la, </a:t>
            </a:r>
            <a:r>
              <a:rPr lang="cs-CZ" sz="2800" u="sng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err="1" smtClean="0"/>
              <a:t>ralá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la, la, la,</a:t>
            </a:r>
          </a:p>
          <a:p>
            <a:r>
              <a:rPr lang="cs-CZ" sz="2800" u="sng" dirty="0" err="1" smtClean="0">
                <a:solidFill>
                  <a:srgbClr val="FF0000"/>
                </a:solidFill>
              </a:rPr>
              <a:t>ž</a:t>
            </a:r>
            <a:r>
              <a:rPr lang="cs-CZ" sz="2800" dirty="0" err="1" smtClean="0"/>
              <a:t>ádnej</a:t>
            </a:r>
            <a:r>
              <a:rPr lang="cs-CZ" sz="2800" dirty="0" smtClean="0"/>
              <a:t> s </a:t>
            </a:r>
            <a:r>
              <a:rPr lang="cs-CZ" sz="2800" dirty="0" err="1" smtClean="0"/>
              <a:t>nima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n</a:t>
            </a:r>
            <a:r>
              <a:rPr lang="cs-CZ" sz="2800" dirty="0" smtClean="0"/>
              <a:t>eo</a:t>
            </a:r>
            <a:r>
              <a:rPr lang="cs-CZ" sz="2800" u="sng" dirty="0" smtClean="0">
                <a:solidFill>
                  <a:srgbClr val="FF0000"/>
                </a:solidFill>
              </a:rPr>
              <a:t>ř</a:t>
            </a:r>
            <a:r>
              <a:rPr lang="cs-CZ" sz="2800" dirty="0" smtClean="0"/>
              <a:t>e.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35000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764704"/>
            <a:ext cx="68407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ře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 </a:t>
            </a:r>
            <a:r>
              <a:rPr lang="cs-CZ" sz="2800" dirty="0" err="1" smtClean="0"/>
              <a:t>nima</a:t>
            </a:r>
            <a:r>
              <a:rPr lang="cs-CZ" sz="2800" dirty="0" smtClean="0"/>
              <a:t> </a:t>
            </a:r>
            <a:r>
              <a:rPr lang="cs-CZ" sz="2800" u="sng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epí</a:t>
            </a:r>
            <a:r>
              <a:rPr lang="cs-CZ" sz="2800" dirty="0" smtClean="0">
                <a:solidFill>
                  <a:srgbClr val="FF0000"/>
                </a:solidFill>
              </a:rPr>
              <a:t>č</a:t>
            </a:r>
            <a:r>
              <a:rPr lang="cs-CZ" sz="2800" dirty="0" smtClean="0"/>
              <a:t>ek, </a:t>
            </a:r>
            <a:r>
              <a:rPr lang="cs-CZ" sz="2800" u="sng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á na 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tranu </a:t>
            </a:r>
            <a:r>
              <a:rPr lang="cs-CZ" sz="2800" u="sng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lobou</a:t>
            </a:r>
            <a:r>
              <a:rPr lang="cs-CZ" sz="2800" dirty="0" smtClean="0">
                <a:solidFill>
                  <a:srgbClr val="FF0000"/>
                </a:solidFill>
              </a:rPr>
              <a:t>č</a:t>
            </a:r>
            <a:r>
              <a:rPr lang="cs-CZ" sz="2800" dirty="0" smtClean="0"/>
              <a:t>ek,</a:t>
            </a:r>
          </a:p>
          <a:p>
            <a:r>
              <a:rPr lang="cs-CZ" sz="2800" u="sng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err="1" smtClean="0"/>
              <a:t>ralá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la, la, la, </a:t>
            </a:r>
            <a:r>
              <a:rPr lang="cs-CZ" sz="2800" u="sng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err="1" smtClean="0"/>
              <a:t>ralá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la, la, la,</a:t>
            </a:r>
          </a:p>
          <a:p>
            <a:r>
              <a:rPr lang="cs-CZ" sz="2800" u="sng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á na stranu </a:t>
            </a:r>
            <a:r>
              <a:rPr lang="cs-CZ" sz="2800" dirty="0" smtClean="0">
                <a:solidFill>
                  <a:srgbClr val="FF0000"/>
                </a:solidFill>
              </a:rPr>
              <a:t>k</a:t>
            </a:r>
            <a:r>
              <a:rPr lang="cs-CZ" sz="2800" dirty="0" smtClean="0"/>
              <a:t>lobou</a:t>
            </a:r>
            <a:r>
              <a:rPr lang="cs-CZ" sz="2800" u="sng" dirty="0" smtClean="0">
                <a:solidFill>
                  <a:srgbClr val="FF0000"/>
                </a:solidFill>
              </a:rPr>
              <a:t>č</a:t>
            </a:r>
            <a:r>
              <a:rPr lang="cs-CZ" sz="2800" dirty="0" smtClean="0"/>
              <a:t>ek.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8" name="Picture 2" descr="C:\Users\acer\AppData\Local\Microsoft\Windows\Temporary Internet Files\Content.IE5\H1HYUK19\MC900287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01008"/>
            <a:ext cx="3689287" cy="23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33607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24944"/>
            <a:ext cx="2153646" cy="21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83335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2" presetClass="emph" presetSubtype="0" repeatCount="2000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animRot by="120000">
                                      <p:cBhvr>
                                        <p:cTn id="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cer\AppData\Local\Microsoft\Windows\Temporary Internet Files\Content.IE5\H1HYUK19\MC900287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01008"/>
            <a:ext cx="3689287" cy="23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acer\AppData\Local\Microsoft\Windows\Temporary Internet Files\Content.IE5\H1HYUK19\MC9003587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116395"/>
            <a:ext cx="1506238" cy="276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1146121"/>
            <a:ext cx="60486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ž to </a:t>
            </a:r>
            <a:r>
              <a:rPr lang="cs-CZ" sz="2800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ole </a:t>
            </a:r>
            <a:r>
              <a:rPr lang="cs-CZ" sz="2800" u="sng" dirty="0" smtClean="0">
                <a:solidFill>
                  <a:srgbClr val="FF0000"/>
                </a:solidFill>
              </a:rPr>
              <a:t>d</a:t>
            </a:r>
            <a:r>
              <a:rPr lang="cs-CZ" sz="2800" dirty="0" smtClean="0"/>
              <a:t>oo</a:t>
            </a:r>
            <a:r>
              <a:rPr lang="cs-CZ" sz="2800" dirty="0" smtClean="0">
                <a:solidFill>
                  <a:srgbClr val="FF0000"/>
                </a:solidFill>
              </a:rPr>
              <a:t>r</a:t>
            </a:r>
            <a:r>
              <a:rPr lang="cs-CZ" sz="2800" dirty="0" smtClean="0"/>
              <a:t>á, </a:t>
            </a:r>
            <a:r>
              <a:rPr lang="cs-CZ" sz="2800" u="sng" dirty="0" smtClean="0">
                <a:solidFill>
                  <a:srgbClr val="FF0000"/>
                </a:solidFill>
              </a:rPr>
              <a:t>n</a:t>
            </a:r>
            <a:r>
              <a:rPr lang="cs-CZ" sz="2800" dirty="0" smtClean="0"/>
              <a:t>a svou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ilou </a:t>
            </a:r>
            <a:r>
              <a:rPr lang="cs-CZ" sz="2800" u="sng" dirty="0" smtClean="0">
                <a:solidFill>
                  <a:srgbClr val="FF0000"/>
                </a:solidFill>
              </a:rPr>
              <a:t>z</a:t>
            </a:r>
            <a:r>
              <a:rPr lang="cs-CZ" sz="2800" dirty="0" smtClean="0"/>
              <a:t>avo</a:t>
            </a:r>
            <a:r>
              <a:rPr lang="cs-CZ" sz="2800" dirty="0" smtClean="0">
                <a:solidFill>
                  <a:srgbClr val="FF0000"/>
                </a:solidFill>
              </a:rPr>
              <a:t>l</a:t>
            </a:r>
            <a:r>
              <a:rPr lang="cs-CZ" sz="2800" dirty="0" smtClean="0"/>
              <a:t>á,</a:t>
            </a:r>
          </a:p>
          <a:p>
            <a:r>
              <a:rPr lang="cs-CZ" sz="2800" u="sng" dirty="0" err="1">
                <a:solidFill>
                  <a:srgbClr val="FF0000"/>
                </a:solidFill>
              </a:rPr>
              <a:t>t</a:t>
            </a:r>
            <a:r>
              <a:rPr lang="cs-CZ" sz="2800" dirty="0" err="1" smtClean="0"/>
              <a:t>ralá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la, la, la, </a:t>
            </a:r>
            <a:r>
              <a:rPr lang="cs-CZ" sz="2800" u="sng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err="1" smtClean="0"/>
              <a:t>ralá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la, la, la,</a:t>
            </a:r>
          </a:p>
          <a:p>
            <a:r>
              <a:rPr lang="cs-CZ" sz="2800" u="sng" dirty="0">
                <a:solidFill>
                  <a:srgbClr val="FF0000"/>
                </a:solidFill>
              </a:rPr>
              <a:t>n</a:t>
            </a:r>
            <a:r>
              <a:rPr lang="cs-CZ" sz="2800" dirty="0" smtClean="0"/>
              <a:t>a svou milou </a:t>
            </a:r>
            <a:r>
              <a:rPr lang="cs-CZ" sz="2800" dirty="0" smtClean="0">
                <a:solidFill>
                  <a:srgbClr val="FF0000"/>
                </a:solidFill>
              </a:rPr>
              <a:t>z</a:t>
            </a:r>
            <a:r>
              <a:rPr lang="cs-CZ" sz="2800" dirty="0" smtClean="0"/>
              <a:t>avo</a:t>
            </a:r>
            <a:r>
              <a:rPr lang="cs-CZ" sz="2800" u="sng" dirty="0" smtClean="0">
                <a:solidFill>
                  <a:srgbClr val="FF0000"/>
                </a:solidFill>
              </a:rPr>
              <a:t>l</a:t>
            </a:r>
            <a:r>
              <a:rPr lang="cs-CZ" sz="2800" dirty="0" smtClean="0"/>
              <a:t>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4750672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9485" y="908720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ojď má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ilá, </a:t>
            </a:r>
            <a:r>
              <a:rPr lang="cs-CZ" sz="2800" u="sng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ojď ke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ně, </a:t>
            </a:r>
            <a:r>
              <a:rPr lang="cs-CZ" sz="2800" u="sng" dirty="0" smtClean="0">
                <a:solidFill>
                  <a:srgbClr val="FF0000"/>
                </a:solidFill>
              </a:rPr>
              <a:t>j</a:t>
            </a:r>
            <a:r>
              <a:rPr lang="cs-CZ" sz="2800" dirty="0" smtClean="0"/>
              <a:t>á ti </a:t>
            </a:r>
            <a:r>
              <a:rPr lang="cs-CZ" sz="2800" dirty="0" smtClean="0">
                <a:solidFill>
                  <a:srgbClr val="FF0000"/>
                </a:solidFill>
              </a:rPr>
              <a:t>p</a:t>
            </a:r>
            <a:r>
              <a:rPr lang="cs-CZ" sz="2800" dirty="0" smtClean="0"/>
              <a:t>ovím, </a:t>
            </a:r>
            <a:r>
              <a:rPr lang="cs-CZ" sz="2800" u="sng" dirty="0" smtClean="0">
                <a:solidFill>
                  <a:srgbClr val="FF0000"/>
                </a:solidFill>
              </a:rPr>
              <a:t>c</a:t>
            </a:r>
            <a:r>
              <a:rPr lang="cs-CZ" sz="2800" dirty="0" smtClean="0"/>
              <a:t>o je 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ně, </a:t>
            </a:r>
          </a:p>
          <a:p>
            <a:r>
              <a:rPr lang="cs-CZ" sz="2800" u="sng" dirty="0" err="1">
                <a:solidFill>
                  <a:srgbClr val="FF0000"/>
                </a:solidFill>
              </a:rPr>
              <a:t>t</a:t>
            </a:r>
            <a:r>
              <a:rPr lang="cs-CZ" sz="2800" dirty="0" err="1" smtClean="0"/>
              <a:t>ralá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la, la, la, </a:t>
            </a:r>
            <a:r>
              <a:rPr lang="cs-CZ" sz="2800" u="sng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err="1" smtClean="0"/>
              <a:t>ralá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la, la, la, </a:t>
            </a:r>
          </a:p>
          <a:p>
            <a:r>
              <a:rPr lang="cs-CZ" sz="2800" u="sng" dirty="0">
                <a:solidFill>
                  <a:srgbClr val="FF0000"/>
                </a:solidFill>
              </a:rPr>
              <a:t>j</a:t>
            </a:r>
            <a:r>
              <a:rPr lang="cs-CZ" sz="2800" dirty="0" smtClean="0"/>
              <a:t>á ti povím, </a:t>
            </a:r>
            <a:r>
              <a:rPr lang="cs-CZ" sz="2800" dirty="0" smtClean="0">
                <a:solidFill>
                  <a:srgbClr val="FF0000"/>
                </a:solidFill>
              </a:rPr>
              <a:t>c</a:t>
            </a:r>
            <a:r>
              <a:rPr lang="cs-CZ" sz="2800" dirty="0" smtClean="0"/>
              <a:t>o je </a:t>
            </a:r>
            <a:r>
              <a:rPr lang="cs-CZ" sz="2800" u="sng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ně.</a:t>
            </a:r>
          </a:p>
          <a:p>
            <a:endParaRPr lang="cs-CZ" sz="2400" dirty="0"/>
          </a:p>
        </p:txBody>
      </p:sp>
      <p:pic>
        <p:nvPicPr>
          <p:cNvPr id="3" name="Picture 2" descr="C:\Users\acer\AppData\Local\Microsoft\Windows\Temporary Internet Files\Content.IE5\H1HYUK19\MC9002874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920" y="4053788"/>
            <a:ext cx="3689287" cy="230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acer\AppData\Local\Microsoft\Windows\Temporary Internet Files\Content.IE5\KPE6IJS3\MC9003588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068960"/>
            <a:ext cx="1403600" cy="230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9164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1605</TotalTime>
  <Words>231</Words>
  <Application>Microsoft Office PowerPoint</Application>
  <PresentationFormat>Předvádění na obrazovce (4:3)</PresentationFormat>
  <Paragraphs>41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acer</cp:lastModifiedBy>
  <cp:revision>306</cp:revision>
  <dcterms:created xsi:type="dcterms:W3CDTF">2012-03-26T21:10:22Z</dcterms:created>
  <dcterms:modified xsi:type="dcterms:W3CDTF">2013-01-05T17:20:06Z</dcterms:modified>
</cp:coreProperties>
</file>