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8" r:id="rId4"/>
    <p:sldId id="259" r:id="rId5"/>
    <p:sldId id="261" r:id="rId6"/>
    <p:sldId id="262" r:id="rId7"/>
    <p:sldId id="263" r:id="rId8"/>
    <p:sldId id="265" r:id="rId9"/>
    <p:sldId id="264" r:id="rId10"/>
    <p:sldId id="271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TO HAVE </a:t>
          </a:r>
          <a:r>
            <a:rPr lang="en-US" sz="2000" dirty="0" smtClean="0"/>
            <a:t>QUESTIONS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NÁZEV:VY_22_INOVACE_08_AJ5_SLOVESO MÍT2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D1148B-EFDE-4EF7-9CA3-86BB41614555}" type="presOf" srcId="{1AE9165A-6B70-4FFD-A49C-881BF73B4F04}" destId="{A9F01C16-B5C0-47B0-9750-F7E5E11674A0}" srcOrd="0" destOrd="0" presId="urn:microsoft.com/office/officeart/2005/8/layout/target3"/>
    <dgm:cxn modelId="{E30ACF6F-FA20-43B4-A896-437490FA7042}" type="presOf" srcId="{1F4F8BC0-F267-4379-9FE7-6FFC8B64BAD8}" destId="{C8857ABF-5052-4733-A46C-0F8B764FF76F}" srcOrd="0" destOrd="0" presId="urn:microsoft.com/office/officeart/2005/8/layout/target3"/>
    <dgm:cxn modelId="{FC47E3B1-B868-40E3-A88C-E616BE2400CC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9B2740A8-C23B-4E33-BD80-89283424A092}" type="presOf" srcId="{757F3AB3-0718-4624-B441-E567A8F0AB56}" destId="{333A1088-737F-45CB-B68E-254E46348037}" srcOrd="0" destOrd="0" presId="urn:microsoft.com/office/officeart/2005/8/layout/target3"/>
    <dgm:cxn modelId="{4AF80B7A-793E-4BF4-BBCA-A009A5480640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C539F7-4932-48D1-9DD0-DC757B0076CE}" type="presOf" srcId="{1F4F8BC0-F267-4379-9FE7-6FFC8B64BAD8}" destId="{017154CD-D9A9-4968-AD11-1207A3C4C00A}" srcOrd="1" destOrd="0" presId="urn:microsoft.com/office/officeart/2005/8/layout/target3"/>
    <dgm:cxn modelId="{48E91EF1-12F0-4507-9A5B-8DA9427DB550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6AF235C-7093-4C8E-BD14-F18735F707CE}" type="presOf" srcId="{D1D4F407-5343-4D3F-B5B9-D407B03CAEB4}" destId="{D005CE8C-CC26-4C3E-AC11-E15060ECD759}" srcOrd="0" destOrd="0" presId="urn:microsoft.com/office/officeart/2005/8/layout/target3"/>
    <dgm:cxn modelId="{1EBF0A6E-8AD4-4FE3-B8C1-A77B48D1CF61}" type="presOf" srcId="{26CBEA56-8CFD-48C0-BD6E-2EB16B1FBF42}" destId="{92E1E9E3-D1F0-4866-9424-7ECC0DD990BC}" srcOrd="1" destOrd="0" presId="urn:microsoft.com/office/officeart/2005/8/layout/target3"/>
    <dgm:cxn modelId="{1EEA0BE6-BA95-4AEB-BCA9-1A106F862772}" type="presOf" srcId="{D1B46980-6531-4606-95E6-44980827E919}" destId="{2BE915AB-18AA-4053-B92C-3BFC9ED204BB}" srcOrd="1" destOrd="0" presId="urn:microsoft.com/office/officeart/2005/8/layout/target3"/>
    <dgm:cxn modelId="{D4C61341-A5A2-4136-A836-7B779334797A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9E12BAC5-44B0-42E3-9851-4EA73420AD7A}" type="presParOf" srcId="{333A1088-737F-45CB-B68E-254E46348037}" destId="{F5ABB229-8D3B-4694-996A-96F23CF14429}" srcOrd="0" destOrd="0" presId="urn:microsoft.com/office/officeart/2005/8/layout/target3"/>
    <dgm:cxn modelId="{A8F9C2BD-84E6-4C4C-9459-16F5E15BCF0A}" type="presParOf" srcId="{333A1088-737F-45CB-B68E-254E46348037}" destId="{F41139FD-01EE-4571-8B17-4FB00FC51163}" srcOrd="1" destOrd="0" presId="urn:microsoft.com/office/officeart/2005/8/layout/target3"/>
    <dgm:cxn modelId="{3EA5A150-6DA6-4707-8D90-E88D221A34CD}" type="presParOf" srcId="{333A1088-737F-45CB-B68E-254E46348037}" destId="{D005CE8C-CC26-4C3E-AC11-E15060ECD759}" srcOrd="2" destOrd="0" presId="urn:microsoft.com/office/officeart/2005/8/layout/target3"/>
    <dgm:cxn modelId="{E329FCC3-7A2C-497F-8574-252C80B39F62}" type="presParOf" srcId="{333A1088-737F-45CB-B68E-254E46348037}" destId="{2C702D82-9B77-49B7-9568-BB8EB47C3372}" srcOrd="3" destOrd="0" presId="urn:microsoft.com/office/officeart/2005/8/layout/target3"/>
    <dgm:cxn modelId="{6B42E5F1-13FF-426A-AC6B-CD5D73E32F94}" type="presParOf" srcId="{333A1088-737F-45CB-B68E-254E46348037}" destId="{A52A0455-90FF-4808-ABD0-F02540D31D5A}" srcOrd="4" destOrd="0" presId="urn:microsoft.com/office/officeart/2005/8/layout/target3"/>
    <dgm:cxn modelId="{0FBC52C6-2CDD-4DB3-A6F5-BCA1EBAB6767}" type="presParOf" srcId="{333A1088-737F-45CB-B68E-254E46348037}" destId="{6140AFEC-043D-4C43-A2F9-D0F5331DF3A3}" srcOrd="5" destOrd="0" presId="urn:microsoft.com/office/officeart/2005/8/layout/target3"/>
    <dgm:cxn modelId="{F3EFEA67-C33D-42C6-8B66-62D4F160DEEB}" type="presParOf" srcId="{333A1088-737F-45CB-B68E-254E46348037}" destId="{71A10DEB-455E-4133-A618-0A0EE82A21E3}" srcOrd="6" destOrd="0" presId="urn:microsoft.com/office/officeart/2005/8/layout/target3"/>
    <dgm:cxn modelId="{55FB7DE2-15E1-449D-9095-43A705547B86}" type="presParOf" srcId="{333A1088-737F-45CB-B68E-254E46348037}" destId="{DA6A876D-6D25-492F-8BDC-9AE6A6CFB1FA}" srcOrd="7" destOrd="0" presId="urn:microsoft.com/office/officeart/2005/8/layout/target3"/>
    <dgm:cxn modelId="{0A903F36-1DF0-42A0-B588-9D7070F524C6}" type="presParOf" srcId="{333A1088-737F-45CB-B68E-254E46348037}" destId="{A9F01C16-B5C0-47B0-9750-F7E5E11674A0}" srcOrd="8" destOrd="0" presId="urn:microsoft.com/office/officeart/2005/8/layout/target3"/>
    <dgm:cxn modelId="{3404AF34-5ECF-4217-945C-370946E4FC4E}" type="presParOf" srcId="{333A1088-737F-45CB-B68E-254E46348037}" destId="{5C0CF724-3222-4429-B09A-F154A62FD507}" srcOrd="9" destOrd="0" presId="urn:microsoft.com/office/officeart/2005/8/layout/target3"/>
    <dgm:cxn modelId="{74BBA051-8EEF-4F10-94BA-82D2D94A78B6}" type="presParOf" srcId="{333A1088-737F-45CB-B68E-254E46348037}" destId="{71A5FEA7-FE77-4220-960F-2AB7AE466FE5}" srcOrd="10" destOrd="0" presId="urn:microsoft.com/office/officeart/2005/8/layout/target3"/>
    <dgm:cxn modelId="{12D82DAA-7A09-4A24-AB82-E551DBA0785D}" type="presParOf" srcId="{333A1088-737F-45CB-B68E-254E46348037}" destId="{C8857ABF-5052-4733-A46C-0F8B764FF76F}" srcOrd="11" destOrd="0" presId="urn:microsoft.com/office/officeart/2005/8/layout/target3"/>
    <dgm:cxn modelId="{76A9E521-582F-4328-9FDD-76361FA416FA}" type="presParOf" srcId="{333A1088-737F-45CB-B68E-254E46348037}" destId="{1839E65E-6E97-41D2-A171-98C033275D27}" srcOrd="12" destOrd="0" presId="urn:microsoft.com/office/officeart/2005/8/layout/target3"/>
    <dgm:cxn modelId="{06E56EB9-600E-44B4-A056-829D96C9E671}" type="presParOf" srcId="{333A1088-737F-45CB-B68E-254E46348037}" destId="{914F10DC-A7FA-462B-9334-03354AC7EA9F}" srcOrd="13" destOrd="0" presId="urn:microsoft.com/office/officeart/2005/8/layout/target3"/>
    <dgm:cxn modelId="{5E4CA671-9EBC-412B-8B90-94C35AB13E87}" type="presParOf" srcId="{333A1088-737F-45CB-B68E-254E46348037}" destId="{5583D5C5-FAFF-4548-819C-80E289F73770}" srcOrd="14" destOrd="0" presId="urn:microsoft.com/office/officeart/2005/8/layout/target3"/>
    <dgm:cxn modelId="{BFD39908-9BE5-42F3-ACC9-ED959A03AD0F}" type="presParOf" srcId="{333A1088-737F-45CB-B68E-254E46348037}" destId="{AED2198E-93D5-4001-81B4-73124B309672}" srcOrd="15" destOrd="0" presId="urn:microsoft.com/office/officeart/2005/8/layout/target3"/>
    <dgm:cxn modelId="{4B6F035C-1597-4F7E-9FAF-F1B4DE7CE75B}" type="presParOf" srcId="{333A1088-737F-45CB-B68E-254E46348037}" destId="{2BE915AB-18AA-4053-B92C-3BFC9ED204BB}" srcOrd="16" destOrd="0" presId="urn:microsoft.com/office/officeart/2005/8/layout/target3"/>
    <dgm:cxn modelId="{A49AFCC9-94A7-48F4-B1E7-456C38358FED}" type="presParOf" srcId="{333A1088-737F-45CB-B68E-254E46348037}" destId="{BD3627E9-8FC8-4A2F-B3EA-FAE798EF81D8}" srcOrd="17" destOrd="0" presId="urn:microsoft.com/office/officeart/2005/8/layout/target3"/>
    <dgm:cxn modelId="{1F463F16-95D6-42C3-9038-AD53EA9658B1}" type="presParOf" srcId="{333A1088-737F-45CB-B68E-254E46348037}" destId="{017154CD-D9A9-4968-AD11-1207A3C4C00A}" srcOrd="18" destOrd="0" presId="urn:microsoft.com/office/officeart/2005/8/layout/target3"/>
    <dgm:cxn modelId="{33B0F9E3-0E44-47FF-8A32-02DF238B387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NÁZEV:VY_22_INOVACE_08_AJ5_SLOVESO MÍT2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TO HAVE </a:t>
          </a:r>
          <a:r>
            <a:rPr lang="en-US" sz="2000" kern="1200" dirty="0" smtClean="0"/>
            <a:t>QUESTIONS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1D1C-837C-45D1-8E9C-26B533866B0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3DC59-38A2-41BE-BD51-5678D776B0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2BEDD-A813-43C0-AFB1-9B306AB6817B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89CBA-4FA0-46F9-B604-613C0B707E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620688"/>
            <a:ext cx="8460432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pomocí interaktivní tabule..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si osvojují a procvičují tvary slovesa mít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tázacích větách pro osoby v jednotném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i množném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čísle.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-Dle obrázků překládají otázky.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-Následuje kontrola.</a:t>
            </a:r>
            <a:endParaRPr lang="en-US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V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osm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isměrce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hledají ukrytou větu.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-Následuje kontrola.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Mám…?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Máš…?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852936"/>
            <a:ext cx="32283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</a:t>
            </a:r>
            <a:r>
              <a:rPr lang="cs-CZ" dirty="0" smtClean="0"/>
              <a:t>  </a:t>
            </a:r>
            <a:r>
              <a:rPr lang="cs-CZ" sz="6000" dirty="0" smtClean="0"/>
              <a:t>on…?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077072"/>
            <a:ext cx="3931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 ona….?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40629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 ono…?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476672"/>
            <a:ext cx="45539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Have I got…?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1628800"/>
            <a:ext cx="58683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Have you got…?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2780928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92D050"/>
                </a:solidFill>
              </a:rPr>
              <a:t>Has he got…?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4005064"/>
            <a:ext cx="55431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accent6">
                    <a:lumMod val="75000"/>
                  </a:schemeClr>
                </a:solidFill>
              </a:rPr>
              <a:t>Has she got…?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5085184"/>
            <a:ext cx="40250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accent6">
                    <a:lumMod val="50000"/>
                  </a:schemeClr>
                </a:solidFill>
              </a:rPr>
              <a:t>Has it got…?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0"/>
            <a:ext cx="34541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á</a:t>
            </a:r>
            <a:r>
              <a:rPr lang="en-US" sz="6000" dirty="0" smtClean="0">
                <a:solidFill>
                  <a:schemeClr val="bg2">
                    <a:lumMod val="50000"/>
                  </a:schemeClr>
                </a:solidFill>
              </a:rPr>
              <a:t>me…?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708920"/>
            <a:ext cx="32269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Máte…?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077072"/>
            <a:ext cx="30337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</a:rPr>
              <a:t>Mají…?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268760"/>
            <a:ext cx="57182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H</a:t>
            </a:r>
            <a:r>
              <a:rPr lang="en-US" sz="6000" dirty="0" smtClean="0">
                <a:solidFill>
                  <a:srgbClr val="FFC000"/>
                </a:solidFill>
              </a:rPr>
              <a:t>ave we got…?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708920"/>
            <a:ext cx="55083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Have you got…?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077072"/>
            <a:ext cx="57481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7030A0"/>
                </a:solidFill>
              </a:rPr>
              <a:t>Have they got…?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S32RON4B\MP9004422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7740352" cy="516023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221088"/>
            <a:ext cx="4896544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 / ona/ psa?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5445224"/>
            <a:ext cx="6552728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Has she got a dog?</a:t>
            </a:r>
            <a:endParaRPr lang="cs-CZ" sz="6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EUMM22A9\MP9004425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277453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6056" y="1124744"/>
            <a:ext cx="3437223" cy="101566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/>
              <a:t>Máte psa?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1" y="3068960"/>
            <a:ext cx="6912768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Have you got a dog?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Z0OKY9JY\MP9004423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8028384" cy="5352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5445224"/>
            <a:ext cx="5023693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 /on/ psa?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332656"/>
            <a:ext cx="5760640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Has he got a dog?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oem\Local Settings\Temporary Internet Files\Content.IE5\KTGKS1TJ\MP9004423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7812359" cy="570273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5661248"/>
            <a:ext cx="3172087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Mají psa?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692696"/>
            <a:ext cx="6747425" cy="1015663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Have they got a dog?</a:t>
            </a:r>
            <a:endParaRPr lang="cs-CZ" sz="6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S32RON4B\MP9004423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3879300" cy="60212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92080" y="3068960"/>
            <a:ext cx="3112775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Máš psa?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9" y="764704"/>
            <a:ext cx="6840760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accent5">
                    <a:lumMod val="50000"/>
                  </a:schemeClr>
                </a:solidFill>
              </a:rPr>
              <a:t>Have you got a dog?</a:t>
            </a: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30" y="1052740"/>
          <a:ext cx="7920880" cy="5544610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54461"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4461"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76672"/>
            <a:ext cx="218912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Najdi ukrytou otázku: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30" y="1052740"/>
          <a:ext cx="7920880" cy="5256580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5658"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04664"/>
            <a:ext cx="3304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r>
              <a:rPr lang="en-US" dirty="0" smtClean="0"/>
              <a:t> Have you got three dogs?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419</Words>
  <Application>Microsoft Office PowerPoint</Application>
  <PresentationFormat>Předvádění na obrazovce (4:3)</PresentationFormat>
  <Paragraphs>253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Mít 2</dc:title>
  <dc:creator>OEM</dc:creator>
  <cp:lastModifiedBy>OEM</cp:lastModifiedBy>
  <cp:revision>12</cp:revision>
  <dcterms:created xsi:type="dcterms:W3CDTF">2012-12-05T18:22:35Z</dcterms:created>
  <dcterms:modified xsi:type="dcterms:W3CDTF">2013-03-19T18:01:26Z</dcterms:modified>
</cp:coreProperties>
</file>