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3" r:id="rId5"/>
    <p:sldId id="260" r:id="rId6"/>
    <p:sldId id="261" r:id="rId7"/>
    <p:sldId id="262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VY_12_INOVACE_14_Teplota a čas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Teplota a čas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VY_12_INOVACE_14_Teplota a čas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Teplota a čas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32E2AC-EB46-47CE-8182-6CA09A41406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4814B-0987-4D4E-86E2-F226692942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438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si zapíší poznatky do sešitu, namalují obrázek</a:t>
            </a:r>
            <a:br>
              <a:rPr lang="cs-CZ" dirty="0" smtClean="0"/>
            </a:br>
            <a:r>
              <a:rPr lang="cs-CZ" dirty="0" smtClean="0"/>
              <a:t>Za pomoci učitele si povídají o použití teploměrů na obrázcích a poté provádějí kontrolní měření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44814B-0987-4D4E-86E2-F2266929427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změří teplotu daného místa,</a:t>
            </a:r>
            <a:r>
              <a:rPr lang="cs-CZ" baseline="0" dirty="0" smtClean="0"/>
              <a:t> zapíší na tabuli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44814B-0987-4D4E-86E2-F2266929427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si za pomocí učitele</a:t>
            </a:r>
            <a:r>
              <a:rPr lang="cs-CZ" baseline="0" dirty="0" smtClean="0"/>
              <a:t> utříbí své znalosti o čase, poznámky si zapíší do sešitu</a:t>
            </a:r>
            <a:br>
              <a:rPr lang="cs-CZ" baseline="0" dirty="0" smtClean="0"/>
            </a:br>
            <a:r>
              <a:rPr lang="cs-CZ" baseline="0" dirty="0" smtClean="0"/>
              <a:t>Povídají si o čase v souvislostech s ročními obdobími, měsíci v roce….., dále si také zopakují některé </a:t>
            </a:r>
            <a:r>
              <a:rPr lang="cs-CZ" baseline="0" dirty="0" err="1" smtClean="0"/>
              <a:t>datumy</a:t>
            </a:r>
            <a:r>
              <a:rPr lang="cs-CZ" baseline="0" dirty="0" smtClean="0"/>
              <a:t> důležitých událostí</a:t>
            </a:r>
            <a:br>
              <a:rPr lang="cs-CZ" baseline="0" dirty="0" smtClean="0"/>
            </a:br>
            <a:r>
              <a:rPr lang="cs-CZ" baseline="0" dirty="0" smtClean="0"/>
              <a:t>Dále si zopakují datum svého narození a spočítají si, kolik jim je let, měsíců a dní (nepřesnost kvůli přestupnému roku)</a:t>
            </a:r>
            <a:br>
              <a:rPr lang="cs-CZ" baseline="0" dirty="0" smtClean="0"/>
            </a:br>
            <a:r>
              <a:rPr lang="cs-CZ" baseline="0" dirty="0" smtClean="0"/>
              <a:t>Popovídají si o tom, jak se dříve měřil čas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44814B-0987-4D4E-86E2-F2266929427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46581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měřidla – teploměry, stopky, hodiny, hodinky, názorná tabule čas</a:t>
            </a:r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získají informace, které musí znát o teplotě a čase a jejich převodních jednotkách, zároveň pracují s názornou obrázkovou tabulí Čas. Dále využívají názorné ukázky teploměrů pro svá </a:t>
            </a:r>
            <a:r>
              <a:rPr lang="cs-CZ" dirty="0" smtClean="0"/>
              <a:t>měření.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základní jednotka Celsiův stupeň </a:t>
            </a:r>
            <a:r>
              <a:rPr lang="cs-CZ" dirty="0" smtClean="0"/>
              <a:t>= </a:t>
            </a:r>
            <a:r>
              <a:rPr lang="cs-CZ" dirty="0" smtClean="0"/>
              <a:t>˚C</a:t>
            </a:r>
          </a:p>
          <a:p>
            <a:pPr>
              <a:buFontTx/>
              <a:buChar char="-"/>
            </a:pPr>
            <a:r>
              <a:rPr lang="cs-CZ" dirty="0" smtClean="0"/>
              <a:t>měříme teploměrem – venkovní, pokojový, lékařský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8L5RCFQ0\MP9004304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3429024"/>
            <a:ext cx="3143248" cy="3143248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WPV63YJS\MP9003210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3441565"/>
            <a:ext cx="2233238" cy="3130707"/>
          </a:xfrm>
          <a:prstGeom prst="rect">
            <a:avLst/>
          </a:prstGeom>
          <a:noFill/>
        </p:spPr>
      </p:pic>
      <p:pic>
        <p:nvPicPr>
          <p:cNvPr id="1031" name="Picture 7" descr="C:\Users\Steflova\AppData\Local\Microsoft\Windows\Temporary Internet Files\Content.IE5\WAWZ4KQA\MP90038672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5894862" y="3733069"/>
            <a:ext cx="3230854" cy="23046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Pokusná měření teploty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Teplota ve třídě</a:t>
            </a:r>
          </a:p>
          <a:p>
            <a:r>
              <a:rPr lang="cs-CZ" dirty="0" smtClean="0"/>
              <a:t>Teplota na chodbě</a:t>
            </a:r>
          </a:p>
          <a:p>
            <a:r>
              <a:rPr lang="cs-CZ" dirty="0" smtClean="0"/>
              <a:t>Teplota venku</a:t>
            </a:r>
          </a:p>
          <a:p>
            <a:r>
              <a:rPr lang="cs-CZ" dirty="0" smtClean="0"/>
              <a:t>Teplota některých žáků</a:t>
            </a:r>
            <a:br>
              <a:rPr lang="cs-CZ" dirty="0" smtClean="0"/>
            </a:br>
            <a:r>
              <a:rPr lang="cs-CZ" dirty="0" smtClean="0"/>
              <a:t>rtuťový teploměr</a:t>
            </a:r>
            <a:br>
              <a:rPr lang="cs-CZ" dirty="0" smtClean="0"/>
            </a:br>
            <a:r>
              <a:rPr lang="cs-CZ" dirty="0" smtClean="0"/>
              <a:t>digitální teploměr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základní </a:t>
            </a:r>
            <a:r>
              <a:rPr lang="cs-CZ" dirty="0" smtClean="0"/>
              <a:t>jednotka sekunda  (vteřina) = </a:t>
            </a:r>
            <a:r>
              <a:rPr lang="cs-CZ" dirty="0" smtClean="0"/>
              <a:t>1 s</a:t>
            </a:r>
            <a:endParaRPr lang="cs-CZ" dirty="0" smtClean="0"/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dirty="0" smtClean="0"/>
              <a:t>- měříme </a:t>
            </a:r>
            <a:r>
              <a:rPr lang="cs-CZ" dirty="0" smtClean="0"/>
              <a:t>hodinami, hodinkami, stopkami</a:t>
            </a:r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dirty="0" smtClean="0"/>
              <a:t>- další jednotky jsou:</a:t>
            </a:r>
            <a:br>
              <a:rPr lang="cs-CZ" dirty="0" smtClean="0"/>
            </a:br>
            <a:r>
              <a:rPr lang="cs-CZ" dirty="0" smtClean="0"/>
              <a:t>minuta = </a:t>
            </a:r>
            <a:r>
              <a:rPr lang="cs-CZ" dirty="0" smtClean="0"/>
              <a:t>1 min</a:t>
            </a:r>
            <a:r>
              <a:rPr lang="cs-CZ" dirty="0" smtClean="0"/>
              <a:t>, hodina = </a:t>
            </a:r>
            <a:r>
              <a:rPr lang="cs-CZ" dirty="0" smtClean="0"/>
              <a:t>1 h</a:t>
            </a:r>
            <a:r>
              <a:rPr lang="cs-CZ" dirty="0" smtClean="0"/>
              <a:t>, den, týden, měsíc, rok, století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teflova\AppData\Local\Microsoft\Windows\Temporary Internet Files\Content.IE5\WAWZ4KQA\MP9004309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874" y="0"/>
            <a:ext cx="2732486" cy="3720832"/>
          </a:xfrm>
          <a:prstGeom prst="rect">
            <a:avLst/>
          </a:prstGeom>
          <a:noFill/>
        </p:spPr>
      </p:pic>
      <p:pic>
        <p:nvPicPr>
          <p:cNvPr id="2052" name="Picture 4" descr="C:\Users\Steflova\AppData\Local\Microsoft\Windows\Temporary Internet Files\Content.IE5\WPV63YJS\MP9004010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93534"/>
            <a:ext cx="2496312" cy="3121152"/>
          </a:xfrm>
          <a:prstGeom prst="rect">
            <a:avLst/>
          </a:prstGeom>
          <a:noFill/>
        </p:spPr>
      </p:pic>
      <p:pic>
        <p:nvPicPr>
          <p:cNvPr id="2054" name="Picture 6" descr="C:\Users\Steflova\AppData\Local\Microsoft\Windows\Temporary Internet Files\Content.IE5\WPV63YJS\MP9003029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70155" y="142852"/>
            <a:ext cx="3331001" cy="2376114"/>
          </a:xfrm>
          <a:prstGeom prst="rect">
            <a:avLst/>
          </a:prstGeom>
          <a:noFill/>
        </p:spPr>
      </p:pic>
      <p:pic>
        <p:nvPicPr>
          <p:cNvPr id="2055" name="Picture 7" descr="C:\Users\Steflova\AppData\Local\Microsoft\Windows\Temporary Internet Files\Content.IE5\WAWZ4KQA\MP9003867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53604" y="3069686"/>
            <a:ext cx="2447552" cy="3431148"/>
          </a:xfrm>
          <a:prstGeom prst="rect">
            <a:avLst/>
          </a:prstGeom>
          <a:noFill/>
        </p:spPr>
      </p:pic>
      <p:pic>
        <p:nvPicPr>
          <p:cNvPr id="2056" name="Picture 8" descr="C:\Users\Steflova\AppData\Local\Microsoft\Windows\Temporary Internet Files\Content.IE5\WAWZ4KQA\MP90043898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99092" y="3368672"/>
            <a:ext cx="3273172" cy="3346476"/>
          </a:xfrm>
          <a:prstGeom prst="rect">
            <a:avLst/>
          </a:prstGeom>
          <a:noFill/>
        </p:spPr>
      </p:pic>
      <p:pic>
        <p:nvPicPr>
          <p:cNvPr id="2057" name="Picture 9" descr="C:\Users\Steflova\AppData\Local\Microsoft\Windows\Temporary Internet Files\Content.IE5\WAWZ4KQA\MP90040496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7158" y="3464719"/>
            <a:ext cx="2214578" cy="3321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Steflova\AppData\Local\Microsoft\Windows\Temporary Internet Files\Content.IE5\8L5RCFQ0\MP9004237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9835" y="0"/>
            <a:ext cx="678433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teflova\Pictures\mamina fleška\zima\PA3007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39775" y="-554038"/>
            <a:ext cx="10623550" cy="79676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dirty="0" smtClean="0"/>
              <a:t>Foto archiv autora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219</Words>
  <Application>Microsoft Office PowerPoint</Application>
  <PresentationFormat>Předvádění na obrazovce (4:3)</PresentationFormat>
  <Paragraphs>35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Teplota</vt:lpstr>
      <vt:lpstr>Pokusná měření teploty </vt:lpstr>
      <vt:lpstr>Čas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</cp:revision>
  <dcterms:created xsi:type="dcterms:W3CDTF">2011-08-21T15:31:45Z</dcterms:created>
  <dcterms:modified xsi:type="dcterms:W3CDTF">2012-03-13T15:45:58Z</dcterms:modified>
</cp:coreProperties>
</file>