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3" r:id="rId2"/>
    <p:sldId id="274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0" r:id="rId16"/>
    <p:sldId id="27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</a:t>
          </a:r>
          <a:r>
            <a:rPr lang="cs-CZ" sz="2000" smtClean="0"/>
            <a:t>OKRES </a:t>
          </a:r>
          <a:r>
            <a:rPr lang="cs-CZ" sz="2000" smtClean="0"/>
            <a:t>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 TO HAVE </a:t>
          </a:r>
          <a:r>
            <a:rPr lang="en-US" sz="2000" dirty="0" smtClean="0"/>
            <a:t>NEGATIVE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NÁZEV:VY_22_INOVACE_09_AJ5_SLOVESO MÍT3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8F521F-213F-4355-80EB-7BBD49BEB07B}" type="presOf" srcId="{26CBEA56-8CFD-48C0-BD6E-2EB16B1FBF42}" destId="{92E1E9E3-D1F0-4866-9424-7ECC0DD990BC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EADBC640-7634-41F2-9068-7174B106227D}" type="presOf" srcId="{D1B46980-6531-4606-95E6-44980827E919}" destId="{2BE915AB-18AA-4053-B92C-3BFC9ED204BB}" srcOrd="1" destOrd="0" presId="urn:microsoft.com/office/officeart/2005/8/layout/target3"/>
    <dgm:cxn modelId="{CF1A9695-05A6-47E7-9679-0DD84683A52A}" type="presOf" srcId="{D1D4F407-5343-4D3F-B5B9-D407B03CAEB4}" destId="{AED2198E-93D5-4001-81B4-73124B309672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2B45F9C-9877-4DD6-95C4-AEFB1B3D304F}" type="presOf" srcId="{D1B46980-6531-4606-95E6-44980827E919}" destId="{6140AFEC-043D-4C43-A2F9-D0F5331DF3A3}" srcOrd="0" destOrd="0" presId="urn:microsoft.com/office/officeart/2005/8/layout/target3"/>
    <dgm:cxn modelId="{4660F601-BB8C-454F-AE7F-83D7D99A75A0}" type="presOf" srcId="{1AE9165A-6B70-4FFD-A49C-881BF73B4F04}" destId="{BD3627E9-8FC8-4A2F-B3EA-FAE798EF81D8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7C53801-5615-4EC9-ACD7-A7572AAB36BB}" type="presOf" srcId="{1F4F8BC0-F267-4379-9FE7-6FFC8B64BAD8}" destId="{C8857ABF-5052-4733-A46C-0F8B764FF76F}" srcOrd="0" destOrd="0" presId="urn:microsoft.com/office/officeart/2005/8/layout/target3"/>
    <dgm:cxn modelId="{DB6165A1-CD6B-4E0F-A7F2-6554A0CFFABE}" type="presOf" srcId="{26CBEA56-8CFD-48C0-BD6E-2EB16B1FBF42}" destId="{5583D5C5-FAFF-4548-819C-80E289F73770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19D52963-0DFE-43F4-A421-73B27CA243F7}" type="presOf" srcId="{1F4F8BC0-F267-4379-9FE7-6FFC8B64BAD8}" destId="{017154CD-D9A9-4968-AD11-1207A3C4C00A}" srcOrd="1" destOrd="0" presId="urn:microsoft.com/office/officeart/2005/8/layout/target3"/>
    <dgm:cxn modelId="{07679755-01F5-4105-BBD1-9E8795EFF40E}" type="presOf" srcId="{1AE9165A-6B70-4FFD-A49C-881BF73B4F04}" destId="{A9F01C16-B5C0-47B0-9750-F7E5E11674A0}" srcOrd="0" destOrd="0" presId="urn:microsoft.com/office/officeart/2005/8/layout/target3"/>
    <dgm:cxn modelId="{62BEE34E-CBA2-4BEB-9145-43C01CE59637}" type="presOf" srcId="{757F3AB3-0718-4624-B441-E567A8F0AB56}" destId="{333A1088-737F-45CB-B68E-254E46348037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E5B67ACB-A522-4593-9DBC-CB4D41F943AD}" type="presOf" srcId="{D1D4F407-5343-4D3F-B5B9-D407B03CAEB4}" destId="{D005CE8C-CC26-4C3E-AC11-E15060ECD759}" srcOrd="0" destOrd="0" presId="urn:microsoft.com/office/officeart/2005/8/layout/target3"/>
    <dgm:cxn modelId="{9A4F65F1-1FCF-4B4E-B522-B770D0B9F813}" type="presParOf" srcId="{333A1088-737F-45CB-B68E-254E46348037}" destId="{F5ABB229-8D3B-4694-996A-96F23CF14429}" srcOrd="0" destOrd="0" presId="urn:microsoft.com/office/officeart/2005/8/layout/target3"/>
    <dgm:cxn modelId="{82666B6D-5CE3-4EC4-A1B7-F22E62F1336B}" type="presParOf" srcId="{333A1088-737F-45CB-B68E-254E46348037}" destId="{F41139FD-01EE-4571-8B17-4FB00FC51163}" srcOrd="1" destOrd="0" presId="urn:microsoft.com/office/officeart/2005/8/layout/target3"/>
    <dgm:cxn modelId="{A691B8E9-961B-4F34-94A6-5CEBCEA72947}" type="presParOf" srcId="{333A1088-737F-45CB-B68E-254E46348037}" destId="{D005CE8C-CC26-4C3E-AC11-E15060ECD759}" srcOrd="2" destOrd="0" presId="urn:microsoft.com/office/officeart/2005/8/layout/target3"/>
    <dgm:cxn modelId="{EE2605BC-5C16-4420-AE2E-91307F498A99}" type="presParOf" srcId="{333A1088-737F-45CB-B68E-254E46348037}" destId="{2C702D82-9B77-49B7-9568-BB8EB47C3372}" srcOrd="3" destOrd="0" presId="urn:microsoft.com/office/officeart/2005/8/layout/target3"/>
    <dgm:cxn modelId="{AC42E251-60EB-42E8-AA5A-602E0616C038}" type="presParOf" srcId="{333A1088-737F-45CB-B68E-254E46348037}" destId="{A52A0455-90FF-4808-ABD0-F02540D31D5A}" srcOrd="4" destOrd="0" presId="urn:microsoft.com/office/officeart/2005/8/layout/target3"/>
    <dgm:cxn modelId="{822CF3E2-A488-47A7-A048-43CFF0E8855D}" type="presParOf" srcId="{333A1088-737F-45CB-B68E-254E46348037}" destId="{6140AFEC-043D-4C43-A2F9-D0F5331DF3A3}" srcOrd="5" destOrd="0" presId="urn:microsoft.com/office/officeart/2005/8/layout/target3"/>
    <dgm:cxn modelId="{7A353A20-ED55-475C-8F18-FE871CF0F279}" type="presParOf" srcId="{333A1088-737F-45CB-B68E-254E46348037}" destId="{71A10DEB-455E-4133-A618-0A0EE82A21E3}" srcOrd="6" destOrd="0" presId="urn:microsoft.com/office/officeart/2005/8/layout/target3"/>
    <dgm:cxn modelId="{713CB422-B72F-43FC-86D5-7983774C626B}" type="presParOf" srcId="{333A1088-737F-45CB-B68E-254E46348037}" destId="{DA6A876D-6D25-492F-8BDC-9AE6A6CFB1FA}" srcOrd="7" destOrd="0" presId="urn:microsoft.com/office/officeart/2005/8/layout/target3"/>
    <dgm:cxn modelId="{7FCA2707-7C71-48A6-BF23-D4886795BDD2}" type="presParOf" srcId="{333A1088-737F-45CB-B68E-254E46348037}" destId="{A9F01C16-B5C0-47B0-9750-F7E5E11674A0}" srcOrd="8" destOrd="0" presId="urn:microsoft.com/office/officeart/2005/8/layout/target3"/>
    <dgm:cxn modelId="{A1B40A05-1FD4-406B-8FCD-33063430BBE7}" type="presParOf" srcId="{333A1088-737F-45CB-B68E-254E46348037}" destId="{5C0CF724-3222-4429-B09A-F154A62FD507}" srcOrd="9" destOrd="0" presId="urn:microsoft.com/office/officeart/2005/8/layout/target3"/>
    <dgm:cxn modelId="{E92FC435-F1CA-49BB-ACA0-AF737175698D}" type="presParOf" srcId="{333A1088-737F-45CB-B68E-254E46348037}" destId="{71A5FEA7-FE77-4220-960F-2AB7AE466FE5}" srcOrd="10" destOrd="0" presId="urn:microsoft.com/office/officeart/2005/8/layout/target3"/>
    <dgm:cxn modelId="{A2E1AFDE-42A5-4FEE-BCDB-F6DA43E74867}" type="presParOf" srcId="{333A1088-737F-45CB-B68E-254E46348037}" destId="{C8857ABF-5052-4733-A46C-0F8B764FF76F}" srcOrd="11" destOrd="0" presId="urn:microsoft.com/office/officeart/2005/8/layout/target3"/>
    <dgm:cxn modelId="{EA932842-74D1-4DA3-AE89-71B8DD480D5C}" type="presParOf" srcId="{333A1088-737F-45CB-B68E-254E46348037}" destId="{1839E65E-6E97-41D2-A171-98C033275D27}" srcOrd="12" destOrd="0" presId="urn:microsoft.com/office/officeart/2005/8/layout/target3"/>
    <dgm:cxn modelId="{92300F3A-EA7C-4052-9F28-38A05DA73739}" type="presParOf" srcId="{333A1088-737F-45CB-B68E-254E46348037}" destId="{914F10DC-A7FA-462B-9334-03354AC7EA9F}" srcOrd="13" destOrd="0" presId="urn:microsoft.com/office/officeart/2005/8/layout/target3"/>
    <dgm:cxn modelId="{83F9DF7B-5A45-4C14-951F-036BCCD3A7BC}" type="presParOf" srcId="{333A1088-737F-45CB-B68E-254E46348037}" destId="{5583D5C5-FAFF-4548-819C-80E289F73770}" srcOrd="14" destOrd="0" presId="urn:microsoft.com/office/officeart/2005/8/layout/target3"/>
    <dgm:cxn modelId="{8CB70FD8-D5E4-4ABA-AEC4-1DEF1F398BD8}" type="presParOf" srcId="{333A1088-737F-45CB-B68E-254E46348037}" destId="{AED2198E-93D5-4001-81B4-73124B309672}" srcOrd="15" destOrd="0" presId="urn:microsoft.com/office/officeart/2005/8/layout/target3"/>
    <dgm:cxn modelId="{A6CA6F57-AA17-46D9-8826-BBE1FCF7D0AD}" type="presParOf" srcId="{333A1088-737F-45CB-B68E-254E46348037}" destId="{2BE915AB-18AA-4053-B92C-3BFC9ED204BB}" srcOrd="16" destOrd="0" presId="urn:microsoft.com/office/officeart/2005/8/layout/target3"/>
    <dgm:cxn modelId="{3EA357A1-CF51-4A7F-93D7-C9280A7E0621}" type="presParOf" srcId="{333A1088-737F-45CB-B68E-254E46348037}" destId="{BD3627E9-8FC8-4A2F-B3EA-FAE798EF81D8}" srcOrd="17" destOrd="0" presId="urn:microsoft.com/office/officeart/2005/8/layout/target3"/>
    <dgm:cxn modelId="{3A3A35CD-67EB-40AD-8C5D-B5DDE0A4E243}" type="presParOf" srcId="{333A1088-737F-45CB-B68E-254E46348037}" destId="{017154CD-D9A9-4968-AD11-1207A3C4C00A}" srcOrd="18" destOrd="0" presId="urn:microsoft.com/office/officeart/2005/8/layout/target3"/>
    <dgm:cxn modelId="{60DBCD71-2D78-4855-BC8B-D7DDECCA138D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</a:t>
          </a:r>
          <a:r>
            <a:rPr lang="cs-CZ" sz="2000" kern="1200" smtClean="0"/>
            <a:t>OKRES </a:t>
          </a:r>
          <a:r>
            <a:rPr lang="cs-CZ" sz="2000" kern="1200" smtClean="0"/>
            <a:t>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NÁZEV:VY_22_INOVACE_09_AJ5_SLOVESO MÍT3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TO HAVE </a:t>
          </a:r>
          <a:r>
            <a:rPr lang="en-US" sz="2000" kern="1200" dirty="0" smtClean="0"/>
            <a:t>NEGATIVE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DB26E1-D88C-4472-94CB-BF62AD2F4A12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914E1B-918A-49F9-A7EC-1CBE98FD17BA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8004C-9E5B-4946-A99B-76EF58254EAE}" type="datetimeFigureOut">
              <a:rPr lang="cs-CZ" smtClean="0"/>
              <a:pPr/>
              <a:t>21.3.2013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281C8-8387-4A4F-94FD-5FC279CF984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692696"/>
            <a:ext cx="8783960" cy="595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v 5.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tvary slovesa mít v záporných větách pro osoby v jednotném i množném čísle.</a:t>
            </a:r>
            <a:endParaRPr lang="en-US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P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řekládají věty dle obrázků.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Doplňují správný tvar slovesa do vět.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Následuje kontrola.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5886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1 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4440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/Já /nemám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43596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/Ty/ nemáš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852936"/>
            <a:ext cx="36908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 nemá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933056"/>
            <a:ext cx="43476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Ona nemá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5085184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Ono nemá</a:t>
            </a:r>
            <a:endParaRPr lang="cs-CZ" sz="6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55976" y="476672"/>
            <a:ext cx="47652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0000"/>
                </a:solidFill>
              </a:rPr>
              <a:t> I haven’t got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11960" y="1628800"/>
            <a:ext cx="57397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FF00"/>
                </a:solidFill>
              </a:rPr>
              <a:t>You haven’t got</a:t>
            </a:r>
            <a:endParaRPr lang="cs-CZ" sz="6000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11960" y="2852936"/>
            <a:ext cx="5065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50"/>
                </a:solidFill>
              </a:rPr>
              <a:t>He hasn’t got</a:t>
            </a:r>
            <a:endParaRPr lang="cs-CZ" sz="60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83968" y="4005064"/>
            <a:ext cx="5344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</a:rPr>
              <a:t>She hasn’t got</a:t>
            </a:r>
            <a:endParaRPr lang="cs-CZ" sz="6000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5085184"/>
            <a:ext cx="4799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accent6">
                    <a:lumMod val="75000"/>
                  </a:schemeClr>
                </a:solidFill>
              </a:rPr>
              <a:t>It hasn’t got</a:t>
            </a:r>
            <a:endParaRPr lang="cs-CZ" sz="6000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/My/nemáme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2564904"/>
            <a:ext cx="4406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/Vy/nemáte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4437112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/Oni/nemají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3968" y="1412776"/>
            <a:ext cx="6156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accent6">
                    <a:lumMod val="75000"/>
                  </a:schemeClr>
                </a:solidFill>
              </a:rPr>
              <a:t>We haven’t got</a:t>
            </a:r>
            <a:endParaRPr lang="cs-CZ" sz="6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3356992"/>
            <a:ext cx="660388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92D050"/>
                </a:solidFill>
              </a:rPr>
              <a:t>You haven’t got</a:t>
            </a:r>
            <a:endParaRPr lang="cs-CZ" sz="6000" dirty="0" smtClean="0">
              <a:solidFill>
                <a:srgbClr val="92D050"/>
              </a:solidFill>
            </a:endParaRP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5445224"/>
            <a:ext cx="543609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</a:rPr>
              <a:t>They haven’t got</a:t>
            </a:r>
            <a:endParaRPr lang="cs-CZ" sz="6000" dirty="0" smtClean="0">
              <a:solidFill>
                <a:srgbClr val="7030A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4440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/Já /nemám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700808"/>
            <a:ext cx="43596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/Ty/ nemáš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2852936"/>
            <a:ext cx="36908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 nemá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933056"/>
            <a:ext cx="43476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Ona nemá</a:t>
            </a:r>
            <a:endParaRPr lang="cs-CZ" sz="6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5085184"/>
            <a:ext cx="45365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Ono nemá</a:t>
            </a:r>
            <a:endParaRPr lang="cs-CZ" sz="6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55976" y="476672"/>
            <a:ext cx="47652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0000"/>
                </a:solidFill>
              </a:rPr>
              <a:t> I haven’t got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211960" y="1628800"/>
            <a:ext cx="57397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FFFF00"/>
                </a:solidFill>
              </a:rPr>
              <a:t>You haven’t got</a:t>
            </a:r>
            <a:endParaRPr lang="cs-CZ" sz="6000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11960" y="2852936"/>
            <a:ext cx="50656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00B050"/>
                </a:solidFill>
              </a:rPr>
              <a:t>He hasn’t got</a:t>
            </a:r>
            <a:endParaRPr lang="cs-CZ" sz="6000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83968" y="4005064"/>
            <a:ext cx="53446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</a:rPr>
              <a:t>She hasn’t got</a:t>
            </a:r>
            <a:endParaRPr lang="cs-CZ" sz="6000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355976" y="5085184"/>
            <a:ext cx="47993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accent6">
                    <a:lumMod val="75000"/>
                  </a:schemeClr>
                </a:solidFill>
              </a:rPr>
              <a:t>It hasn’t got</a:t>
            </a:r>
            <a:endParaRPr lang="cs-CZ" sz="6000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/My/nemáme</a:t>
            </a:r>
            <a:endParaRPr lang="cs-CZ" sz="6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2564904"/>
            <a:ext cx="4406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/Vy/nemáte</a:t>
            </a:r>
            <a:endParaRPr lang="cs-CZ" sz="6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4437112"/>
            <a:ext cx="46085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/Oni/nemají</a:t>
            </a:r>
            <a:endParaRPr lang="cs-CZ" sz="6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3968" y="1412776"/>
            <a:ext cx="61561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chemeClr val="accent6">
                    <a:lumMod val="75000"/>
                  </a:schemeClr>
                </a:solidFill>
              </a:rPr>
              <a:t>We haven’t got</a:t>
            </a:r>
            <a:endParaRPr lang="cs-CZ" sz="6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3356992"/>
            <a:ext cx="6603883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92D050"/>
                </a:solidFill>
              </a:rPr>
              <a:t>You haven’t got</a:t>
            </a:r>
            <a:endParaRPr lang="cs-CZ" sz="6000" dirty="0" smtClean="0">
              <a:solidFill>
                <a:srgbClr val="92D050"/>
              </a:solidFill>
            </a:endParaRP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5445224"/>
            <a:ext cx="543609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</a:rPr>
              <a:t>They haven’t got</a:t>
            </a:r>
            <a:endParaRPr lang="cs-CZ" sz="6000" dirty="0" smtClean="0">
              <a:solidFill>
                <a:srgbClr val="7030A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oem\Local Settings\Temporary Internet Files\Content.IE5\KTGKS1TJ\MP9004422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0"/>
            <a:ext cx="5652120" cy="376808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4932040" y="1124744"/>
            <a:ext cx="53136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Já nemám psa.</a:t>
            </a:r>
            <a:endParaRPr lang="cs-CZ" sz="5400" dirty="0"/>
          </a:p>
        </p:txBody>
      </p:sp>
      <p:sp>
        <p:nvSpPr>
          <p:cNvPr id="4" name="Násobení 3"/>
          <p:cNvSpPr/>
          <p:nvPr/>
        </p:nvSpPr>
        <p:spPr>
          <a:xfrm>
            <a:off x="1763688" y="548680"/>
            <a:ext cx="3888432" cy="324036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115617" y="4581128"/>
            <a:ext cx="68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>
                <a:solidFill>
                  <a:srgbClr val="FF0000"/>
                </a:solidFill>
              </a:rPr>
              <a:t>I haven’t </a:t>
            </a:r>
            <a:r>
              <a:rPr lang="en-US" sz="6000" b="1" dirty="0" smtClean="0">
                <a:solidFill>
                  <a:srgbClr val="FF0000"/>
                </a:solidFill>
              </a:rPr>
              <a:t>got</a:t>
            </a:r>
            <a:r>
              <a:rPr lang="cs-CZ" sz="6000" b="1" dirty="0" smtClean="0">
                <a:solidFill>
                  <a:srgbClr val="FF0000"/>
                </a:solidFill>
              </a:rPr>
              <a:t> a dog.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oem\Local Settings\Temporary Internet Files\Content.IE5\S32RON4B\MP90044231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27772"/>
            <a:ext cx="7056784" cy="5151192"/>
          </a:xfrm>
          <a:prstGeom prst="rect">
            <a:avLst/>
          </a:prstGeom>
          <a:noFill/>
        </p:spPr>
      </p:pic>
      <p:sp>
        <p:nvSpPr>
          <p:cNvPr id="4" name="Násobení 3"/>
          <p:cNvSpPr/>
          <p:nvPr/>
        </p:nvSpPr>
        <p:spPr>
          <a:xfrm>
            <a:off x="1619672" y="1556792"/>
            <a:ext cx="4968552" cy="302433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548680"/>
            <a:ext cx="55701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My nemáme psa.</a:t>
            </a:r>
            <a:endParaRPr lang="cs-CZ" sz="6000" dirty="0"/>
          </a:p>
        </p:txBody>
      </p:sp>
      <p:sp>
        <p:nvSpPr>
          <p:cNvPr id="6" name="Obdélník 5"/>
          <p:cNvSpPr/>
          <p:nvPr/>
        </p:nvSpPr>
        <p:spPr>
          <a:xfrm>
            <a:off x="323529" y="5517232"/>
            <a:ext cx="83748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000" b="1" dirty="0">
                <a:solidFill>
                  <a:srgbClr val="F79646">
                    <a:lumMod val="75000"/>
                  </a:srgbClr>
                </a:solidFill>
              </a:rPr>
              <a:t>We haven’t </a:t>
            </a:r>
            <a:r>
              <a:rPr lang="en-US" sz="6000" b="1" dirty="0" smtClean="0">
                <a:solidFill>
                  <a:srgbClr val="F79646">
                    <a:lumMod val="75000"/>
                  </a:srgbClr>
                </a:solidFill>
              </a:rPr>
              <a:t>got</a:t>
            </a:r>
            <a:r>
              <a:rPr lang="cs-CZ" sz="6000" b="1" dirty="0" smtClean="0">
                <a:solidFill>
                  <a:srgbClr val="F79646">
                    <a:lumMod val="75000"/>
                  </a:srgbClr>
                </a:solidFill>
              </a:rPr>
              <a:t> a dog.</a:t>
            </a:r>
            <a:endParaRPr lang="cs-CZ" sz="6000" b="1" dirty="0">
              <a:solidFill>
                <a:srgbClr val="F79646">
                  <a:lumMod val="75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oem\Local Settings\Temporary Internet Files\Content.IE5\EUMM22A9\MP90044250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3578887" cy="5737996"/>
          </a:xfrm>
          <a:prstGeom prst="rect">
            <a:avLst/>
          </a:prstGeom>
          <a:noFill/>
        </p:spPr>
      </p:pic>
      <p:sp>
        <p:nvSpPr>
          <p:cNvPr id="3" name="Násobení 2"/>
          <p:cNvSpPr/>
          <p:nvPr/>
        </p:nvSpPr>
        <p:spPr>
          <a:xfrm>
            <a:off x="683568" y="1196752"/>
            <a:ext cx="3024336" cy="3816424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79912" y="1484784"/>
            <a:ext cx="55228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Oni nemají psa.</a:t>
            </a:r>
            <a:endParaRPr lang="cs-CZ" sz="6000" dirty="0"/>
          </a:p>
        </p:txBody>
      </p:sp>
      <p:sp>
        <p:nvSpPr>
          <p:cNvPr id="5" name="Obdélník 4"/>
          <p:cNvSpPr/>
          <p:nvPr/>
        </p:nvSpPr>
        <p:spPr>
          <a:xfrm>
            <a:off x="3635896" y="3244334"/>
            <a:ext cx="75420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000" b="1" dirty="0">
                <a:solidFill>
                  <a:srgbClr val="7030A0"/>
                </a:solidFill>
              </a:rPr>
              <a:t>They haven’t </a:t>
            </a:r>
            <a:r>
              <a:rPr lang="en-US" sz="6000" b="1" dirty="0" smtClean="0">
                <a:solidFill>
                  <a:srgbClr val="7030A0"/>
                </a:solidFill>
              </a:rPr>
              <a:t>got</a:t>
            </a:r>
            <a:r>
              <a:rPr lang="cs-CZ" sz="6000" b="1" dirty="0" smtClean="0">
                <a:solidFill>
                  <a:srgbClr val="7030A0"/>
                </a:solidFill>
              </a:rPr>
              <a:t> </a:t>
            </a:r>
          </a:p>
          <a:p>
            <a:pPr lvl="0"/>
            <a:r>
              <a:rPr lang="cs-CZ" sz="6000" b="1" dirty="0" smtClean="0">
                <a:solidFill>
                  <a:srgbClr val="7030A0"/>
                </a:solidFill>
              </a:rPr>
              <a:t>a dog.</a:t>
            </a:r>
            <a:endParaRPr lang="cs-CZ" sz="6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oem\Local Settings\Temporary Internet Files\Content.IE5\Z0OKY9JY\MP90044239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404664"/>
            <a:ext cx="7272300" cy="4848200"/>
          </a:xfrm>
          <a:prstGeom prst="rect">
            <a:avLst/>
          </a:prstGeom>
          <a:noFill/>
        </p:spPr>
      </p:pic>
      <p:sp>
        <p:nvSpPr>
          <p:cNvPr id="4" name="Násobení 3"/>
          <p:cNvSpPr/>
          <p:nvPr/>
        </p:nvSpPr>
        <p:spPr>
          <a:xfrm>
            <a:off x="1547664" y="1052736"/>
            <a:ext cx="4392488" cy="302433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332656"/>
            <a:ext cx="4481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 nemá psa.</a:t>
            </a:r>
            <a:endParaRPr lang="cs-CZ" sz="6000" dirty="0"/>
          </a:p>
        </p:txBody>
      </p:sp>
      <p:sp>
        <p:nvSpPr>
          <p:cNvPr id="6" name="Obdélník 5"/>
          <p:cNvSpPr/>
          <p:nvPr/>
        </p:nvSpPr>
        <p:spPr>
          <a:xfrm>
            <a:off x="755576" y="5301208"/>
            <a:ext cx="74445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000" b="1" dirty="0">
                <a:solidFill>
                  <a:srgbClr val="00B050"/>
                </a:solidFill>
              </a:rPr>
              <a:t>He hasn’t </a:t>
            </a:r>
            <a:r>
              <a:rPr lang="en-US" sz="6000" b="1" dirty="0" smtClean="0">
                <a:solidFill>
                  <a:srgbClr val="00B050"/>
                </a:solidFill>
              </a:rPr>
              <a:t>got</a:t>
            </a:r>
            <a:r>
              <a:rPr lang="cs-CZ" sz="6000" b="1" dirty="0" smtClean="0">
                <a:solidFill>
                  <a:srgbClr val="00B050"/>
                </a:solidFill>
              </a:rPr>
              <a:t> a dog.</a:t>
            </a:r>
            <a:endParaRPr lang="cs-CZ" sz="6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oem\Local Settings\Temporary Internet Files\Content.IE5\S32RON4B\MP90040185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692696"/>
            <a:ext cx="3960440" cy="4951759"/>
          </a:xfrm>
          <a:prstGeom prst="rect">
            <a:avLst/>
          </a:prstGeom>
          <a:noFill/>
        </p:spPr>
      </p:pic>
      <p:sp>
        <p:nvSpPr>
          <p:cNvPr id="3" name="Násobení 2"/>
          <p:cNvSpPr/>
          <p:nvPr/>
        </p:nvSpPr>
        <p:spPr>
          <a:xfrm>
            <a:off x="1043608" y="1700808"/>
            <a:ext cx="3240360" cy="31683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55976" y="1412776"/>
            <a:ext cx="5431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Ona nemá psa.</a:t>
            </a:r>
            <a:endParaRPr lang="cs-CZ" sz="6000" dirty="0"/>
          </a:p>
        </p:txBody>
      </p:sp>
      <p:sp>
        <p:nvSpPr>
          <p:cNvPr id="5" name="Obdélník 4"/>
          <p:cNvSpPr/>
          <p:nvPr/>
        </p:nvSpPr>
        <p:spPr>
          <a:xfrm>
            <a:off x="4283968" y="3244334"/>
            <a:ext cx="47525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000" b="1" dirty="0">
                <a:solidFill>
                  <a:srgbClr val="7030A0"/>
                </a:solidFill>
              </a:rPr>
              <a:t>She hasn’t </a:t>
            </a:r>
            <a:r>
              <a:rPr lang="en-US" sz="6000" b="1" dirty="0" smtClean="0">
                <a:solidFill>
                  <a:srgbClr val="7030A0"/>
                </a:solidFill>
              </a:rPr>
              <a:t>got</a:t>
            </a:r>
            <a:r>
              <a:rPr lang="cs-CZ" sz="6000" b="1" dirty="0" smtClean="0">
                <a:solidFill>
                  <a:srgbClr val="7030A0"/>
                </a:solidFill>
              </a:rPr>
              <a:t> </a:t>
            </a:r>
          </a:p>
          <a:p>
            <a:pPr lvl="0"/>
            <a:r>
              <a:rPr lang="cs-CZ" sz="6000" b="1" dirty="0" smtClean="0">
                <a:solidFill>
                  <a:srgbClr val="7030A0"/>
                </a:solidFill>
              </a:rPr>
              <a:t>a dog.</a:t>
            </a:r>
            <a:endParaRPr lang="cs-CZ" sz="6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oem\Local Settings\Temporary Internet Files\Content.IE5\Z0OKY9JY\MP9004020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3935247" cy="6061834"/>
          </a:xfrm>
          <a:prstGeom prst="rect">
            <a:avLst/>
          </a:prstGeom>
          <a:noFill/>
        </p:spPr>
      </p:pic>
      <p:sp>
        <p:nvSpPr>
          <p:cNvPr id="3" name="Násobení 2"/>
          <p:cNvSpPr/>
          <p:nvPr/>
        </p:nvSpPr>
        <p:spPr>
          <a:xfrm>
            <a:off x="611560" y="1124744"/>
            <a:ext cx="3024336" cy="331236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27984" y="476672"/>
            <a:ext cx="47160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Ony nemají psa.</a:t>
            </a:r>
            <a:endParaRPr lang="cs-CZ" sz="6000" dirty="0"/>
          </a:p>
        </p:txBody>
      </p:sp>
      <p:sp>
        <p:nvSpPr>
          <p:cNvPr id="5" name="Obdélník 4"/>
          <p:cNvSpPr/>
          <p:nvPr/>
        </p:nvSpPr>
        <p:spPr>
          <a:xfrm>
            <a:off x="4427984" y="3789040"/>
            <a:ext cx="47160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000" b="1" dirty="0">
                <a:solidFill>
                  <a:srgbClr val="C00000"/>
                </a:solidFill>
              </a:rPr>
              <a:t>They haven’t got</a:t>
            </a:r>
            <a:r>
              <a:rPr lang="cs-CZ" sz="6000" b="1" dirty="0">
                <a:solidFill>
                  <a:srgbClr val="C00000"/>
                </a:solidFill>
              </a:rPr>
              <a:t> </a:t>
            </a:r>
            <a:r>
              <a:rPr lang="cs-CZ" sz="6000" b="1" dirty="0" smtClean="0">
                <a:solidFill>
                  <a:srgbClr val="C00000"/>
                </a:solidFill>
              </a:rPr>
              <a:t>a </a:t>
            </a:r>
            <a:r>
              <a:rPr lang="cs-CZ" sz="6000" b="1" dirty="0">
                <a:solidFill>
                  <a:srgbClr val="C00000"/>
                </a:solidFill>
              </a:rPr>
              <a:t>dog.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oem\Local Settings\Temporary Internet Files\Content.IE5\Z0OKY9JY\MP9003168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12776"/>
            <a:ext cx="5771578" cy="3799622"/>
          </a:xfrm>
          <a:prstGeom prst="rect">
            <a:avLst/>
          </a:prstGeom>
          <a:noFill/>
        </p:spPr>
      </p:pic>
      <p:sp>
        <p:nvSpPr>
          <p:cNvPr id="3" name="Násobení 2"/>
          <p:cNvSpPr/>
          <p:nvPr/>
        </p:nvSpPr>
        <p:spPr>
          <a:xfrm>
            <a:off x="2555776" y="1628800"/>
            <a:ext cx="4104456" cy="288032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7625" y="332656"/>
            <a:ext cx="7718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6000" dirty="0" smtClean="0"/>
              <a:t>Oni </a:t>
            </a:r>
            <a:r>
              <a:rPr lang="cs-CZ" sz="6000" dirty="0"/>
              <a:t>nemají psa.</a:t>
            </a:r>
          </a:p>
        </p:txBody>
      </p:sp>
      <p:sp>
        <p:nvSpPr>
          <p:cNvPr id="5" name="Obdélník 4"/>
          <p:cNvSpPr/>
          <p:nvPr/>
        </p:nvSpPr>
        <p:spPr>
          <a:xfrm>
            <a:off x="323528" y="5517232"/>
            <a:ext cx="105410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000" b="1" dirty="0">
                <a:solidFill>
                  <a:srgbClr val="FFFF00"/>
                </a:solidFill>
              </a:rPr>
              <a:t>They haven’t got</a:t>
            </a:r>
            <a:r>
              <a:rPr lang="cs-CZ" sz="6000" b="1" dirty="0">
                <a:solidFill>
                  <a:srgbClr val="FFFF00"/>
                </a:solidFill>
              </a:rPr>
              <a:t> a dog.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oem\Local Settings\Temporary Internet Files\Content.IE5\KTGKS1TJ\MP90025546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92696"/>
            <a:ext cx="2995016" cy="4584208"/>
          </a:xfrm>
          <a:prstGeom prst="rect">
            <a:avLst/>
          </a:prstGeom>
          <a:noFill/>
        </p:spPr>
      </p:pic>
      <p:sp>
        <p:nvSpPr>
          <p:cNvPr id="3" name="Násobení 2"/>
          <p:cNvSpPr/>
          <p:nvPr/>
        </p:nvSpPr>
        <p:spPr>
          <a:xfrm>
            <a:off x="755576" y="1052736"/>
            <a:ext cx="3096344" cy="316835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1124744"/>
            <a:ext cx="56375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Ty nemáš psa.</a:t>
            </a:r>
            <a:endParaRPr lang="cs-CZ" sz="6000" dirty="0"/>
          </a:p>
        </p:txBody>
      </p:sp>
      <p:sp>
        <p:nvSpPr>
          <p:cNvPr id="5" name="Obdélník 4"/>
          <p:cNvSpPr/>
          <p:nvPr/>
        </p:nvSpPr>
        <p:spPr>
          <a:xfrm>
            <a:off x="683568" y="5517232"/>
            <a:ext cx="101731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000" b="1" dirty="0">
                <a:solidFill>
                  <a:srgbClr val="92D050"/>
                </a:solidFill>
              </a:rPr>
              <a:t>You haven’t </a:t>
            </a:r>
            <a:r>
              <a:rPr lang="en-US" sz="6000" b="1" dirty="0" smtClean="0">
                <a:solidFill>
                  <a:srgbClr val="92D050"/>
                </a:solidFill>
              </a:rPr>
              <a:t>got</a:t>
            </a:r>
            <a:r>
              <a:rPr lang="cs-CZ" sz="6000" b="1" dirty="0" smtClean="0">
                <a:solidFill>
                  <a:srgbClr val="92D050"/>
                </a:solidFill>
              </a:rPr>
              <a:t> a dog.</a:t>
            </a:r>
            <a:endParaRPr lang="cs-CZ" sz="6000" b="1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oem\Local Settings\Temporary Internet Files\Content.IE5\EUMM22A9\MP90031685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412776"/>
            <a:ext cx="5072367" cy="3356216"/>
          </a:xfrm>
          <a:prstGeom prst="rect">
            <a:avLst/>
          </a:prstGeom>
          <a:noFill/>
        </p:spPr>
      </p:pic>
      <p:sp>
        <p:nvSpPr>
          <p:cNvPr id="3" name="Násobení 2"/>
          <p:cNvSpPr/>
          <p:nvPr/>
        </p:nvSpPr>
        <p:spPr>
          <a:xfrm>
            <a:off x="683568" y="1340768"/>
            <a:ext cx="3960440" cy="2498576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404664"/>
            <a:ext cx="93570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/>
              <a:t>Vy nemáte psa.</a:t>
            </a:r>
            <a:endParaRPr lang="cs-CZ" sz="6000" dirty="0"/>
          </a:p>
        </p:txBody>
      </p:sp>
      <p:sp>
        <p:nvSpPr>
          <p:cNvPr id="5" name="Obdélník 4"/>
          <p:cNvSpPr/>
          <p:nvPr/>
        </p:nvSpPr>
        <p:spPr>
          <a:xfrm>
            <a:off x="179513" y="5275659"/>
            <a:ext cx="1036386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000" b="1" dirty="0">
                <a:solidFill>
                  <a:srgbClr val="FF0000"/>
                </a:solidFill>
              </a:rPr>
              <a:t>You haven’t got</a:t>
            </a:r>
            <a:r>
              <a:rPr lang="cs-CZ" sz="6000" b="1" dirty="0">
                <a:solidFill>
                  <a:srgbClr val="FF0000"/>
                </a:solidFill>
              </a:rPr>
              <a:t> a dog.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5" y="1052736"/>
            <a:ext cx="66247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He…………………………..a cat.</a:t>
            </a:r>
          </a:p>
          <a:p>
            <a:r>
              <a:rPr lang="en-US" sz="4000" dirty="0" smtClean="0"/>
              <a:t>I……………………a nice picture.</a:t>
            </a:r>
          </a:p>
          <a:p>
            <a:r>
              <a:rPr lang="en-US" sz="4000" dirty="0" smtClean="0"/>
              <a:t>Jane…………………..long hair.</a:t>
            </a:r>
          </a:p>
          <a:p>
            <a:r>
              <a:rPr lang="en-US" sz="4000" dirty="0" smtClean="0"/>
              <a:t>My parents………… .a new car.</a:t>
            </a:r>
          </a:p>
          <a:p>
            <a:r>
              <a:rPr lang="en-US" sz="4000" dirty="0" smtClean="0"/>
              <a:t>They…………………a big house.</a:t>
            </a:r>
          </a:p>
          <a:p>
            <a:r>
              <a:rPr lang="en-US" sz="4000" dirty="0" smtClean="0"/>
              <a:t>We……………………………..a pet.</a:t>
            </a:r>
          </a:p>
          <a:p>
            <a:r>
              <a:rPr lang="en-US" sz="4000" dirty="0" smtClean="0"/>
              <a:t>John………………….a pen today.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300192" y="980728"/>
            <a:ext cx="2843809" cy="497610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</a:rPr>
              <a:t>hasn’t got</a:t>
            </a:r>
          </a:p>
          <a:p>
            <a:r>
              <a:rPr lang="en-US" sz="4400" dirty="0" smtClean="0">
                <a:solidFill>
                  <a:srgbClr val="FF0000"/>
                </a:solidFill>
              </a:rPr>
              <a:t>haven’t got</a:t>
            </a:r>
          </a:p>
          <a:p>
            <a:r>
              <a:rPr lang="en-US" sz="4400" dirty="0" smtClean="0">
                <a:solidFill>
                  <a:srgbClr val="FF0000"/>
                </a:solidFill>
              </a:rPr>
              <a:t>hasn’t got</a:t>
            </a:r>
          </a:p>
          <a:p>
            <a:r>
              <a:rPr lang="en-US" sz="4400" dirty="0" smtClean="0">
                <a:solidFill>
                  <a:srgbClr val="FF0000"/>
                </a:solidFill>
              </a:rPr>
              <a:t>hasn’t got</a:t>
            </a:r>
          </a:p>
          <a:p>
            <a:r>
              <a:rPr lang="en-US" sz="4400" dirty="0" smtClean="0">
                <a:solidFill>
                  <a:srgbClr val="FF0000"/>
                </a:solidFill>
              </a:rPr>
              <a:t>haven’t got</a:t>
            </a:r>
          </a:p>
          <a:p>
            <a:r>
              <a:rPr lang="en-US" sz="4400" dirty="0" smtClean="0">
                <a:solidFill>
                  <a:srgbClr val="FF0000"/>
                </a:solidFill>
              </a:rPr>
              <a:t>haven’t got</a:t>
            </a:r>
          </a:p>
          <a:p>
            <a:r>
              <a:rPr lang="en-US" sz="4400" dirty="0" smtClean="0">
                <a:solidFill>
                  <a:srgbClr val="FF0000"/>
                </a:solidFill>
              </a:rPr>
              <a:t>haven’t got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4 -0.00301 L -0.57431 -0.013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586 -0.00578 L -0.66927 -0.3101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" y="-1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535 -0.00995 L -0.58212 -0.0307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947 -0.01204 L -0.496 -0.3270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3" y="-1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604 0.00416 L -0.58263 0.256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2586 0.00139 L -0.54322 -0.0615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9" y="-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54 -0.00232 L -0.58212 0.2391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322</Words>
  <Application>Microsoft Office PowerPoint</Application>
  <PresentationFormat>Předvádění na obrazovce (4:3)</PresentationFormat>
  <Paragraphs>90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Mít zápor 3</dc:title>
  <dc:creator>OEM</dc:creator>
  <cp:lastModifiedBy>OEM</cp:lastModifiedBy>
  <cp:revision>14</cp:revision>
  <dcterms:created xsi:type="dcterms:W3CDTF">2012-12-31T19:46:24Z</dcterms:created>
  <dcterms:modified xsi:type="dcterms:W3CDTF">2013-03-21T19:11:07Z</dcterms:modified>
</cp:coreProperties>
</file>