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8" r:id="rId22"/>
    <p:sldId id="279" r:id="rId23"/>
    <p:sldId id="28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IN THE TOWN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NÁZEV:VY_22_INOVACE_10_AJ4_IN THE TOWN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E8A00A-E529-404D-986E-9348608C8427}" type="presOf" srcId="{1F4F8BC0-F267-4379-9FE7-6FFC8B64BAD8}" destId="{017154CD-D9A9-4968-AD11-1207A3C4C00A}" srcOrd="1" destOrd="0" presId="urn:microsoft.com/office/officeart/2005/8/layout/target3"/>
    <dgm:cxn modelId="{BD499D7A-FF11-40B9-A3A9-B0CF2D24037E}" type="presOf" srcId="{26CBEA56-8CFD-48C0-BD6E-2EB16B1FBF42}" destId="{92E1E9E3-D1F0-4866-9424-7ECC0DD990BC}" srcOrd="1" destOrd="0" presId="urn:microsoft.com/office/officeart/2005/8/layout/target3"/>
    <dgm:cxn modelId="{F2632C3D-1F5E-46DD-9997-7DECAEE58A4D}" type="presOf" srcId="{1AE9165A-6B70-4FFD-A49C-881BF73B4F04}" destId="{A9F01C16-B5C0-47B0-9750-F7E5E11674A0}" srcOrd="0" destOrd="0" presId="urn:microsoft.com/office/officeart/2005/8/layout/target3"/>
    <dgm:cxn modelId="{910F2716-8748-4E5C-9218-5F81B3611019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73B28C7F-BC09-4217-A98D-4DECCB5CB064}" type="presOf" srcId="{757F3AB3-0718-4624-B441-E567A8F0AB56}" destId="{333A1088-737F-45CB-B68E-254E46348037}" srcOrd="0" destOrd="0" presId="urn:microsoft.com/office/officeart/2005/8/layout/target3"/>
    <dgm:cxn modelId="{3EB956F1-75C7-4421-8F85-ECFA7B765BCB}" type="presOf" srcId="{1AE9165A-6B70-4FFD-A49C-881BF73B4F04}" destId="{BD3627E9-8FC8-4A2F-B3EA-FAE798EF81D8}" srcOrd="1" destOrd="0" presId="urn:microsoft.com/office/officeart/2005/8/layout/target3"/>
    <dgm:cxn modelId="{434C3DC9-452C-4528-B003-6B59C82A4370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162C3F4-F9F5-4A23-8DA4-6C3B2E0E30B3}" type="presOf" srcId="{D1B46980-6531-4606-95E6-44980827E919}" destId="{6140AFEC-043D-4C43-A2F9-D0F5331DF3A3}" srcOrd="0" destOrd="0" presId="urn:microsoft.com/office/officeart/2005/8/layout/target3"/>
    <dgm:cxn modelId="{366E6ADD-2593-4D6E-8B6E-EDABDB4A946A}" type="presOf" srcId="{1F4F8BC0-F267-4379-9FE7-6FFC8B64BAD8}" destId="{C8857ABF-5052-4733-A46C-0F8B764FF76F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635984EE-04A8-4727-9FD0-A4CFBDB711FE}" type="presOf" srcId="{D1D4F407-5343-4D3F-B5B9-D407B03CAEB4}" destId="{D005CE8C-CC26-4C3E-AC11-E15060ECD759}" srcOrd="0" destOrd="0" presId="urn:microsoft.com/office/officeart/2005/8/layout/target3"/>
    <dgm:cxn modelId="{C2C9CFE2-67EC-46D9-8831-76D905C71567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B778F87C-8A82-41E3-8DB7-66209E81D872}" type="presParOf" srcId="{333A1088-737F-45CB-B68E-254E46348037}" destId="{F5ABB229-8D3B-4694-996A-96F23CF14429}" srcOrd="0" destOrd="0" presId="urn:microsoft.com/office/officeart/2005/8/layout/target3"/>
    <dgm:cxn modelId="{09ED2814-E438-41A8-B61A-19C0A46F5C7F}" type="presParOf" srcId="{333A1088-737F-45CB-B68E-254E46348037}" destId="{F41139FD-01EE-4571-8B17-4FB00FC51163}" srcOrd="1" destOrd="0" presId="urn:microsoft.com/office/officeart/2005/8/layout/target3"/>
    <dgm:cxn modelId="{10750271-C05D-4C31-B628-DF510A9C11F0}" type="presParOf" srcId="{333A1088-737F-45CB-B68E-254E46348037}" destId="{D005CE8C-CC26-4C3E-AC11-E15060ECD759}" srcOrd="2" destOrd="0" presId="urn:microsoft.com/office/officeart/2005/8/layout/target3"/>
    <dgm:cxn modelId="{6BC3DFF0-8E90-4CD0-AEDA-42CFEFA3B7EE}" type="presParOf" srcId="{333A1088-737F-45CB-B68E-254E46348037}" destId="{2C702D82-9B77-49B7-9568-BB8EB47C3372}" srcOrd="3" destOrd="0" presId="urn:microsoft.com/office/officeart/2005/8/layout/target3"/>
    <dgm:cxn modelId="{F0273687-B2EF-4D70-8812-D5368C6EF75C}" type="presParOf" srcId="{333A1088-737F-45CB-B68E-254E46348037}" destId="{A52A0455-90FF-4808-ABD0-F02540D31D5A}" srcOrd="4" destOrd="0" presId="urn:microsoft.com/office/officeart/2005/8/layout/target3"/>
    <dgm:cxn modelId="{434D9A4A-6FDF-4D5F-B9B3-BB020B451E6F}" type="presParOf" srcId="{333A1088-737F-45CB-B68E-254E46348037}" destId="{6140AFEC-043D-4C43-A2F9-D0F5331DF3A3}" srcOrd="5" destOrd="0" presId="urn:microsoft.com/office/officeart/2005/8/layout/target3"/>
    <dgm:cxn modelId="{AD4F8EC8-BAEE-4F37-BCEC-43D2F37DDF7F}" type="presParOf" srcId="{333A1088-737F-45CB-B68E-254E46348037}" destId="{71A10DEB-455E-4133-A618-0A0EE82A21E3}" srcOrd="6" destOrd="0" presId="urn:microsoft.com/office/officeart/2005/8/layout/target3"/>
    <dgm:cxn modelId="{1E15CC4D-B2F1-4958-84F4-ADEA63E81058}" type="presParOf" srcId="{333A1088-737F-45CB-B68E-254E46348037}" destId="{DA6A876D-6D25-492F-8BDC-9AE6A6CFB1FA}" srcOrd="7" destOrd="0" presId="urn:microsoft.com/office/officeart/2005/8/layout/target3"/>
    <dgm:cxn modelId="{FD7D0B8D-48E5-4D11-8D1B-E99BF607D82E}" type="presParOf" srcId="{333A1088-737F-45CB-B68E-254E46348037}" destId="{A9F01C16-B5C0-47B0-9750-F7E5E11674A0}" srcOrd="8" destOrd="0" presId="urn:microsoft.com/office/officeart/2005/8/layout/target3"/>
    <dgm:cxn modelId="{727435F4-D938-4917-94B0-8BFACAC2A91E}" type="presParOf" srcId="{333A1088-737F-45CB-B68E-254E46348037}" destId="{5C0CF724-3222-4429-B09A-F154A62FD507}" srcOrd="9" destOrd="0" presId="urn:microsoft.com/office/officeart/2005/8/layout/target3"/>
    <dgm:cxn modelId="{61A10302-94DD-449D-ADAB-40729848A8E1}" type="presParOf" srcId="{333A1088-737F-45CB-B68E-254E46348037}" destId="{71A5FEA7-FE77-4220-960F-2AB7AE466FE5}" srcOrd="10" destOrd="0" presId="urn:microsoft.com/office/officeart/2005/8/layout/target3"/>
    <dgm:cxn modelId="{F2F0F72F-BDB7-4407-83CB-734166D3A181}" type="presParOf" srcId="{333A1088-737F-45CB-B68E-254E46348037}" destId="{C8857ABF-5052-4733-A46C-0F8B764FF76F}" srcOrd="11" destOrd="0" presId="urn:microsoft.com/office/officeart/2005/8/layout/target3"/>
    <dgm:cxn modelId="{73833B8B-F493-4B1C-820E-725CFEC9EC42}" type="presParOf" srcId="{333A1088-737F-45CB-B68E-254E46348037}" destId="{1839E65E-6E97-41D2-A171-98C033275D27}" srcOrd="12" destOrd="0" presId="urn:microsoft.com/office/officeart/2005/8/layout/target3"/>
    <dgm:cxn modelId="{78A0EACC-B1D9-4B94-9893-BB90B7A0B032}" type="presParOf" srcId="{333A1088-737F-45CB-B68E-254E46348037}" destId="{914F10DC-A7FA-462B-9334-03354AC7EA9F}" srcOrd="13" destOrd="0" presId="urn:microsoft.com/office/officeart/2005/8/layout/target3"/>
    <dgm:cxn modelId="{7022C6EE-FC37-4ABF-B96A-DF5695672641}" type="presParOf" srcId="{333A1088-737F-45CB-B68E-254E46348037}" destId="{5583D5C5-FAFF-4548-819C-80E289F73770}" srcOrd="14" destOrd="0" presId="urn:microsoft.com/office/officeart/2005/8/layout/target3"/>
    <dgm:cxn modelId="{293A6A36-4AF1-48EB-B3C1-FBA17378DCE8}" type="presParOf" srcId="{333A1088-737F-45CB-B68E-254E46348037}" destId="{AED2198E-93D5-4001-81B4-73124B309672}" srcOrd="15" destOrd="0" presId="urn:microsoft.com/office/officeart/2005/8/layout/target3"/>
    <dgm:cxn modelId="{B971347A-EC95-477D-8146-8481C6B7DD43}" type="presParOf" srcId="{333A1088-737F-45CB-B68E-254E46348037}" destId="{2BE915AB-18AA-4053-B92C-3BFC9ED204BB}" srcOrd="16" destOrd="0" presId="urn:microsoft.com/office/officeart/2005/8/layout/target3"/>
    <dgm:cxn modelId="{CF3167C7-0AA3-4C1F-AC77-8264AA67B2A9}" type="presParOf" srcId="{333A1088-737F-45CB-B68E-254E46348037}" destId="{BD3627E9-8FC8-4A2F-B3EA-FAE798EF81D8}" srcOrd="17" destOrd="0" presId="urn:microsoft.com/office/officeart/2005/8/layout/target3"/>
    <dgm:cxn modelId="{53C8576F-4C72-45D3-B2CF-2A915F245410}" type="presParOf" srcId="{333A1088-737F-45CB-B68E-254E46348037}" destId="{017154CD-D9A9-4968-AD11-1207A3C4C00A}" srcOrd="18" destOrd="0" presId="urn:microsoft.com/office/officeart/2005/8/layout/target3"/>
    <dgm:cxn modelId="{7E85E17B-6CD6-4314-8B99-BBF9FD0C7834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NÁZEV:VY_22_INOVACE_10_AJ4_IN THE TOWN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IN THE TOWN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8AE02-E48D-4645-B789-CA24D3AF154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8AC67-90C7-4C22-B456-3D9A562A6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268760"/>
            <a:ext cx="788436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ve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Město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zásobu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 osmisměrce hledají názvy budov.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Následuje řešení.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600" y="5491550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EUMM22A9\MP9004279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0"/>
            <a:ext cx="4594324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588224" y="2204864"/>
            <a:ext cx="140294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/>
              <a:t>city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em\Local Settings\Temporary Internet Files\Content.IE5\KTGKS1TJ\MP9004278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0"/>
            <a:ext cx="4540746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96136" y="2276872"/>
            <a:ext cx="195079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rgbClr val="FFC000"/>
                </a:solidFill>
              </a:rPr>
              <a:t>town</a:t>
            </a:r>
            <a:endParaRPr lang="cs-CZ" sz="66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em\Local Settings\Temporary Internet Files\Content.IE5\EUMM22A9\MP9001789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6919" y="186249"/>
            <a:ext cx="6717369" cy="445585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47664" y="5085184"/>
            <a:ext cx="32403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FF0000"/>
                </a:solidFill>
              </a:rPr>
              <a:t>village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oem\Local Settings\Temporary Internet Files\Content.IE5\KTGKS1TJ\MC9002959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1680"/>
            <a:ext cx="6192688" cy="46876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619672" y="5301208"/>
            <a:ext cx="33843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92D050"/>
                </a:solidFill>
              </a:rPr>
              <a:t>cinema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Documents and Settings\oem\Local Settings\Temporary Internet Files\Content.IE5\KTGKS1TJ\MP9004331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32656"/>
            <a:ext cx="6400800" cy="44644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907704" y="5445224"/>
            <a:ext cx="29523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0070C0"/>
                </a:solidFill>
              </a:rPr>
              <a:t>theatre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Documents and Settings\oem\Local Settings\Temporary Internet Files\Content.IE5\EUMM22A9\MP9004048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1143000"/>
            <a:ext cx="3301211" cy="2358008"/>
          </a:xfrm>
          <a:prstGeom prst="rect">
            <a:avLst/>
          </a:prstGeom>
          <a:noFill/>
        </p:spPr>
      </p:pic>
      <p:pic>
        <p:nvPicPr>
          <p:cNvPr id="7172" name="Picture 4" descr="C:\Documents and Settings\oem\Local Settings\Temporary Internet Files\Content.IE5\Z0OKY9JY\MP9004011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068960"/>
            <a:ext cx="3914488" cy="3131591"/>
          </a:xfrm>
          <a:prstGeom prst="rect">
            <a:avLst/>
          </a:prstGeom>
          <a:noFill/>
        </p:spPr>
      </p:pic>
      <p:pic>
        <p:nvPicPr>
          <p:cNvPr id="7173" name="Picture 5" descr="C:\Documents and Settings\oem\Local Settings\Temporary Internet Files\Content.IE5\KTGKS1TJ\MP9004011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76672"/>
            <a:ext cx="2504661" cy="313159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76056" y="5157192"/>
            <a:ext cx="346460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rgbClr val="7030A0"/>
                </a:solidFill>
              </a:rPr>
              <a:t>toys shop</a:t>
            </a:r>
            <a:endParaRPr lang="cs-CZ" sz="6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oem\Local Settings\Temporary Internet Files\Content.IE5\Z0OKY9JY\MC9000400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48680"/>
            <a:ext cx="6552728" cy="4176464"/>
          </a:xfrm>
          <a:prstGeom prst="rect">
            <a:avLst/>
          </a:prstGeom>
          <a:noFill/>
        </p:spPr>
      </p:pic>
      <p:pic>
        <p:nvPicPr>
          <p:cNvPr id="8196" name="Picture 4" descr="C:\Documents and Settings\oem\Local Settings\Temporary Internet Files\Content.IE5\EUMM22A9\MC9002804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708920"/>
            <a:ext cx="4062727" cy="260588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10800000" flipV="1">
            <a:off x="395536" y="5095216"/>
            <a:ext cx="915079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C00000"/>
                </a:solidFill>
              </a:rPr>
              <a:t>bookshop</a:t>
            </a:r>
            <a:endParaRPr lang="cs-CZ" sz="6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Z0OKY9JY\MP9004227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22908" y="0"/>
            <a:ext cx="5042550" cy="50131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619672" y="5373216"/>
            <a:ext cx="532859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00B0F0"/>
                </a:solidFill>
              </a:rPr>
              <a:t>clothes shop</a:t>
            </a:r>
            <a:endParaRPr lang="cs-CZ" sz="66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oem\Local Settings\Temporary Internet Files\Content.IE5\EUMM22A9\MP9001445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2497" y="144149"/>
            <a:ext cx="6805847" cy="449185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691680" y="5373216"/>
            <a:ext cx="542077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rgbClr val="0070C0"/>
                </a:solidFill>
              </a:rPr>
              <a:t>swimming pool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oem\Local Settings\Temporary Internet Files\Content.IE5\S32RON4B\MP9004264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8640"/>
            <a:ext cx="7332860" cy="497259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67744" y="5445224"/>
            <a:ext cx="31790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FF0000"/>
                </a:solidFill>
              </a:rPr>
              <a:t>museum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oem\Local Settings\Temporary Internet Files\Content.IE5\Z0OKY9JY\MP9002160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76672"/>
            <a:ext cx="3475832" cy="511151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652120" y="2564904"/>
            <a:ext cx="159428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chemeClr val="bg2">
                    <a:lumMod val="25000"/>
                  </a:schemeClr>
                </a:solidFill>
              </a:rPr>
              <a:t>café</a:t>
            </a:r>
            <a:endParaRPr lang="cs-CZ" sz="66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Documents and Settings\oem\Local Settings\Temporary Internet Files\Content.IE5\EUMM22A9\MP9004307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32656"/>
            <a:ext cx="7164288" cy="477992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691680" y="5517232"/>
            <a:ext cx="476951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92D050"/>
                </a:solidFill>
              </a:rPr>
              <a:t>s</a:t>
            </a:r>
            <a:r>
              <a:rPr lang="en-US" sz="6600" dirty="0" smtClean="0">
                <a:solidFill>
                  <a:srgbClr val="92D050"/>
                </a:solidFill>
              </a:rPr>
              <a:t>ports centre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Documents and Settings\oem\Local Settings\Temporary Internet Files\Content.IE5\S32RON4B\MP9004065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4664"/>
            <a:ext cx="6840760" cy="458491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979712" y="5373216"/>
            <a:ext cx="45563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00B050"/>
                </a:solidFill>
              </a:rPr>
              <a:t>supermarket</a:t>
            </a:r>
            <a:endParaRPr lang="cs-CZ" sz="6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KTGKS1TJ\MP9004386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8640"/>
            <a:ext cx="7128792" cy="468052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691680" y="5373216"/>
            <a:ext cx="41044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FF0000"/>
                </a:solidFill>
              </a:rPr>
              <a:t>castle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EUMM22A9\MP9003994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2656"/>
            <a:ext cx="4176464" cy="626163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012160" y="2636912"/>
            <a:ext cx="251427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chemeClr val="accent1">
                    <a:lumMod val="50000"/>
                  </a:schemeClr>
                </a:solidFill>
              </a:rPr>
              <a:t>church</a:t>
            </a:r>
            <a:endParaRPr lang="cs-CZ" sz="6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Documents and Settings\oem\Local Settings\Temporary Internet Files\Content.IE5\KTGKS1TJ\MP9003998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08245"/>
            <a:ext cx="5976664" cy="478133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051720" y="5229200"/>
            <a:ext cx="30243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chemeClr val="accent6">
                    <a:lumMod val="50000"/>
                  </a:schemeClr>
                </a:solidFill>
              </a:rPr>
              <a:t>park</a:t>
            </a:r>
            <a:endParaRPr lang="cs-CZ" sz="6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em\Local Settings\Temporary Internet Files\Content.IE5\S32RON4B\MP9004010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4265" y="457267"/>
            <a:ext cx="6410063" cy="427170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051720" y="5085184"/>
            <a:ext cx="3816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C00000"/>
                </a:solidFill>
              </a:rPr>
              <a:t>square</a:t>
            </a:r>
            <a:endParaRPr lang="cs-CZ" sz="6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em\Local Settings\Temporary Internet Files\Content.IE5\Z0OKY9JY\MP9004051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0648"/>
            <a:ext cx="4183659" cy="62531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24128" y="2492896"/>
            <a:ext cx="232749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smtClean="0">
                <a:solidFill>
                  <a:srgbClr val="00B050"/>
                </a:solidFill>
              </a:rPr>
              <a:t>statue</a:t>
            </a:r>
            <a:endParaRPr lang="cs-CZ" sz="6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9" y="2060847"/>
          <a:ext cx="7992888" cy="2088234"/>
        </p:xfrm>
        <a:graphic>
          <a:graphicData uri="http://schemas.openxmlformats.org/drawingml/2006/table">
            <a:tbl>
              <a:tblPr/>
              <a:tblGrid>
                <a:gridCol w="2664296"/>
                <a:gridCol w="2664296"/>
                <a:gridCol w="2664296"/>
              </a:tblGrid>
              <a:tr h="696078">
                <a:tc>
                  <a:txBody>
                    <a:bodyPr/>
                    <a:lstStyle/>
                    <a:p>
                      <a:r>
                        <a:rPr lang="cs-CZ" dirty="0"/>
                        <a:t>CAFE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CASTLE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CENTRE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96078">
                <a:tc>
                  <a:txBody>
                    <a:bodyPr/>
                    <a:lstStyle/>
                    <a:p>
                      <a:r>
                        <a:rPr lang="cs-CZ" dirty="0"/>
                        <a:t>CHURCH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CINEMA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MUSEUM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96078">
                <a:tc>
                  <a:txBody>
                    <a:bodyPr/>
                    <a:lstStyle/>
                    <a:p>
                      <a:r>
                        <a:rPr lang="cs-CZ" dirty="0"/>
                        <a:t>PARK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SPORTS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STATUE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6510500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Najdi tato slova v osmisměrce:</a:t>
            </a:r>
            <a:endParaRPr lang="cs-CZ" sz="40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1052740"/>
          <a:ext cx="8640960" cy="5112560"/>
        </p:xfrm>
        <a:graphic>
          <a:graphicData uri="http://schemas.openxmlformats.org/drawingml/2006/table">
            <a:tbl>
              <a:tblPr/>
              <a:tblGrid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511256"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1052740"/>
          <a:ext cx="8640960" cy="5112560"/>
        </p:xfrm>
        <a:graphic>
          <a:graphicData uri="http://schemas.openxmlformats.org/drawingml/2006/table">
            <a:tbl>
              <a:tblPr/>
              <a:tblGrid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511256"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04664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314</Words>
  <Application>Microsoft Office PowerPoint</Application>
  <PresentationFormat>Předvádění na obrazovce (4:3)</PresentationFormat>
  <Paragraphs>250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THE TOWN</dc:title>
  <dc:creator>OEM</dc:creator>
  <cp:lastModifiedBy>OEM</cp:lastModifiedBy>
  <cp:revision>14</cp:revision>
  <dcterms:created xsi:type="dcterms:W3CDTF">2012-12-03T18:21:29Z</dcterms:created>
  <dcterms:modified xsi:type="dcterms:W3CDTF">2013-03-19T18:31:41Z</dcterms:modified>
</cp:coreProperties>
</file>