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4D0CA-BD5B-4ED9-85F4-E80E6EF1D88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A78B4-34FC-4812-9C71-9421B1A4DE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949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4D0CA-BD5B-4ED9-85F4-E80E6EF1D88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A78B4-34FC-4812-9C71-9421B1A4DE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08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4D0CA-BD5B-4ED9-85F4-E80E6EF1D88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A78B4-34FC-4812-9C71-9421B1A4DE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906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4D0CA-BD5B-4ED9-85F4-E80E6EF1D88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A78B4-34FC-4812-9C71-9421B1A4DE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422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4D0CA-BD5B-4ED9-85F4-E80E6EF1D88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A78B4-34FC-4812-9C71-9421B1A4DE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415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4D0CA-BD5B-4ED9-85F4-E80E6EF1D88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A78B4-34FC-4812-9C71-9421B1A4DE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258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4D0CA-BD5B-4ED9-85F4-E80E6EF1D88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A78B4-34FC-4812-9C71-9421B1A4DE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1231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4D0CA-BD5B-4ED9-85F4-E80E6EF1D88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A78B4-34FC-4812-9C71-9421B1A4DE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6992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4D0CA-BD5B-4ED9-85F4-E80E6EF1D88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A78B4-34FC-4812-9C71-9421B1A4DE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30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4D0CA-BD5B-4ED9-85F4-E80E6EF1D88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A78B4-34FC-4812-9C71-9421B1A4DE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757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4D0CA-BD5B-4ED9-85F4-E80E6EF1D88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4A78B4-34FC-4812-9C71-9421B1A4DE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169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54D0CA-BD5B-4ED9-85F4-E80E6EF1D88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4A78B4-34FC-4812-9C71-9421B1A4DE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05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VY_32_INOVACE_50_M-JEDNOTKY HMOTNOSTI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5257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dirty="0" smtClean="0"/>
              <a:t>Jednotky hmotnosti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4873732"/>
              </p:ext>
            </p:extLst>
          </p:nvPr>
        </p:nvGraphicFramePr>
        <p:xfrm>
          <a:off x="1043608" y="2636912"/>
          <a:ext cx="7005464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1366"/>
                <a:gridCol w="1751366"/>
                <a:gridCol w="1751366"/>
                <a:gridCol w="175136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kg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dkg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1481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3697327"/>
              </p:ext>
            </p:extLst>
          </p:nvPr>
        </p:nvGraphicFramePr>
        <p:xfrm>
          <a:off x="467544" y="2348880"/>
          <a:ext cx="8229600" cy="15544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22960"/>
                <a:gridCol w="822960"/>
                <a:gridCol w="822960"/>
                <a:gridCol w="915496"/>
                <a:gridCol w="730424"/>
                <a:gridCol w="822960"/>
                <a:gridCol w="966896"/>
                <a:gridCol w="864096"/>
                <a:gridCol w="637888"/>
                <a:gridCol w="822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kg</a:t>
                      </a:r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dkg</a:t>
                      </a:r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900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3000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6000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/>
              <a:t>Doplňte tabulku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0638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smtClean="0"/>
              <a:t>Doplněná tabulka</a:t>
            </a:r>
            <a:endParaRPr lang="cs-CZ" dirty="0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3621036"/>
              </p:ext>
            </p:extLst>
          </p:nvPr>
        </p:nvGraphicFramePr>
        <p:xfrm>
          <a:off x="467544" y="2348880"/>
          <a:ext cx="8229600" cy="13716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kg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dkg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900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g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3000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4000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5000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6000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7000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8000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9000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912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68</Words>
  <Application>Microsoft Office PowerPoint</Application>
  <PresentationFormat>Předvádění na obrazovce (4:3)</PresentationFormat>
  <Paragraphs>56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VY_32_INOVACE_50_M-JEDNOTKY HMOTNOSTI</vt:lpstr>
      <vt:lpstr>Jednotky hmotnosti</vt:lpstr>
      <vt:lpstr>Doplňte tabulku</vt:lpstr>
      <vt:lpstr>Doplněná tabulka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hmotnosti</dc:title>
  <dc:creator>Vosatkova</dc:creator>
  <cp:lastModifiedBy>Martin Králík</cp:lastModifiedBy>
  <cp:revision>7</cp:revision>
  <dcterms:created xsi:type="dcterms:W3CDTF">2011-06-28T21:07:16Z</dcterms:created>
  <dcterms:modified xsi:type="dcterms:W3CDTF">2012-03-13T15:48:18Z</dcterms:modified>
</cp:coreProperties>
</file>