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VY_12_INOVACE_15_Člověk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Člověk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VY_12_INOVACE_15_Člověk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Člověk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2E2AC-EB46-47CE-8182-6CA09A414062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4814B-0987-4D4E-86E2-F2266929427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506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spojují obrázky s vhodnými slovy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44814B-0987-4D4E-86E2-F22669294275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pod vedením učitele debatují o rozdílech mezi lidmi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44814B-0987-4D4E-86E2-F2266929427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pod vedením učitele doplní text</a:t>
            </a:r>
            <a:br>
              <a:rPr lang="cs-CZ" dirty="0" smtClean="0"/>
            </a:br>
            <a:r>
              <a:rPr lang="cs-CZ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Děti – chlapec, děvče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Dospělí – muž, žena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Liší se – barvou pleti, vlasů, očí, výškou, způsobem života, stářím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Lidské tělo je pokryto kůží</a:t>
            </a:r>
          </a:p>
          <a:p>
            <a:endParaRPr lang="cs-CZ" dirty="0" smtClean="0"/>
          </a:p>
          <a:p>
            <a:r>
              <a:rPr lang="cs-CZ" dirty="0" smtClean="0"/>
              <a:t>Tyto</a:t>
            </a:r>
            <a:r>
              <a:rPr lang="cs-CZ" baseline="0" dirty="0" smtClean="0"/>
              <a:t> poznatky</a:t>
            </a:r>
            <a:r>
              <a:rPr lang="cs-CZ" dirty="0" smtClean="0"/>
              <a:t> zapíší do sešitu a namalují obrázek – dívky a chlapce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44814B-0987-4D4E-86E2-F2266929427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44814B-0987-4D4E-86E2-F2266929427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3323709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 získají základní informace, které musí znát o člověku, poznatky si zapíší do sešitu, spojují obrázky se slovy a doplňují </a:t>
            </a:r>
            <a:r>
              <a:rPr lang="cs-CZ" dirty="0" smtClean="0"/>
              <a:t>text.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Člověk – spoj obrázky se </a:t>
            </a:r>
            <a:r>
              <a:rPr lang="cs-CZ" dirty="0" smtClean="0"/>
              <a:t>slovy.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Chlapec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Žena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Děti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Muž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Děvče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Dospělí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 descr="P32412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95647" y="4643470"/>
            <a:ext cx="2476485" cy="1857364"/>
          </a:xfrm>
          <a:prstGeom prst="rect">
            <a:avLst/>
          </a:prstGeom>
        </p:spPr>
      </p:pic>
      <p:pic>
        <p:nvPicPr>
          <p:cNvPr id="1029" name="Picture 5" descr="C:\Users\Steflova\AppData\Local\Microsoft\Windows\Temporary Internet Files\Content.IE5\8L5RCFQ0\MP90043049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908" y="1500174"/>
            <a:ext cx="2000240" cy="2000240"/>
          </a:xfrm>
          <a:prstGeom prst="rect">
            <a:avLst/>
          </a:prstGeom>
          <a:noFill/>
        </p:spPr>
      </p:pic>
      <p:pic>
        <p:nvPicPr>
          <p:cNvPr id="1030" name="Picture 6" descr="C:\Users\Steflova\AppData\Local\Microsoft\Windows\Temporary Internet Files\Content.IE5\2P21ZRHY\MP90007860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57976" y="3768392"/>
            <a:ext cx="1828800" cy="2732442"/>
          </a:xfrm>
          <a:prstGeom prst="rect">
            <a:avLst/>
          </a:prstGeom>
          <a:noFill/>
        </p:spPr>
      </p:pic>
      <p:pic>
        <p:nvPicPr>
          <p:cNvPr id="1031" name="Picture 7" descr="C:\Users\Steflova\AppData\Local\Microsoft\Windows\Temporary Internet Files\Content.IE5\WPV63YJS\MP90043948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92608" y="1549438"/>
            <a:ext cx="1779458" cy="26653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Člověk – kterými znaky se tito lidé liší?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051" name="Picture 3" descr="C:\Users\Steflova\AppData\Local\Microsoft\Windows\Temporary Internet Files\Content.IE5\8L5RCFQ0\MP9000786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785926"/>
            <a:ext cx="2786082" cy="4162734"/>
          </a:xfrm>
          <a:prstGeom prst="rect">
            <a:avLst/>
          </a:prstGeom>
          <a:noFill/>
        </p:spPr>
      </p:pic>
      <p:pic>
        <p:nvPicPr>
          <p:cNvPr id="2053" name="Picture 5" descr="C:\Users\Steflova\AppData\Local\Microsoft\Windows\Temporary Internet Files\Content.IE5\WPV63YJS\MP90043933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724989"/>
            <a:ext cx="2767569" cy="4132903"/>
          </a:xfrm>
          <a:prstGeom prst="rect">
            <a:avLst/>
          </a:prstGeom>
          <a:noFill/>
        </p:spPr>
      </p:pic>
      <p:pic>
        <p:nvPicPr>
          <p:cNvPr id="2054" name="Picture 6" descr="C:\Users\Steflova\AppData\Local\Microsoft\Windows\Temporary Internet Files\Content.IE5\2P21ZRHY\MP90042258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1900159"/>
            <a:ext cx="3138778" cy="26004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Člověk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Děti – </a:t>
            </a:r>
          </a:p>
          <a:p>
            <a:r>
              <a:rPr lang="cs-CZ" dirty="0" smtClean="0"/>
              <a:t>Dospělí – </a:t>
            </a:r>
          </a:p>
          <a:p>
            <a:r>
              <a:rPr lang="cs-CZ" dirty="0" smtClean="0"/>
              <a:t>Lidé – stejná stavba těla</a:t>
            </a:r>
          </a:p>
          <a:p>
            <a:r>
              <a:rPr lang="cs-CZ" dirty="0" smtClean="0"/>
              <a:t>Liší se – barvou……….,……….…,…..….,…………., způsobem života, stářím</a:t>
            </a:r>
          </a:p>
          <a:p>
            <a:r>
              <a:rPr lang="cs-CZ" dirty="0" smtClean="0"/>
              <a:t>Lidské tělo je pokryto …………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http://microsoft.com</a:t>
            </a:r>
            <a:endParaRPr lang="cs-CZ" dirty="0" smtClean="0"/>
          </a:p>
          <a:p>
            <a:r>
              <a:rPr lang="cs-CZ" dirty="0" smtClean="0"/>
              <a:t>Foto archiv autora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176</Words>
  <Application>Microsoft Office PowerPoint</Application>
  <PresentationFormat>Předvádění na obrazovce (4:3)</PresentationFormat>
  <Paragraphs>45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Člověk – spoj obrázky se slovy.</vt:lpstr>
      <vt:lpstr>Člověk – kterými znaky se tito lidé liší?</vt:lpstr>
      <vt:lpstr>Člověk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24</cp:revision>
  <dcterms:created xsi:type="dcterms:W3CDTF">2011-08-21T15:31:45Z</dcterms:created>
  <dcterms:modified xsi:type="dcterms:W3CDTF">2012-03-13T15:50:01Z</dcterms:modified>
</cp:coreProperties>
</file>