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VY_12_INOVACE_17_Fyzikální </a:t>
          </a:r>
          <a:r>
            <a:rPr lang="cs-CZ" dirty="0" smtClean="0"/>
            <a:t>veličiny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Fyzikální veličiny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VY_12_INOVACE_17_Fyzikální </a:t>
          </a:r>
          <a:r>
            <a:rPr lang="cs-CZ" sz="1800" kern="1200" dirty="0" smtClean="0"/>
            <a:t>veličiny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Fyzikální veličiny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je určen pro 3. ročník ZŠ, pro výuku prvouky. </a:t>
            </a:r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</a:t>
            </a:r>
          </a:p>
          <a:p>
            <a:r>
              <a:rPr lang="cs-CZ" dirty="0" smtClean="0"/>
              <a:t>Tento </a:t>
            </a:r>
            <a:r>
              <a:rPr lang="cs-CZ" dirty="0" smtClean="0"/>
              <a:t>materiál </a:t>
            </a:r>
            <a:r>
              <a:rPr lang="cs-CZ" dirty="0" smtClean="0"/>
              <a:t>lze </a:t>
            </a:r>
            <a:r>
              <a:rPr lang="cs-CZ" dirty="0" smtClean="0"/>
              <a:t>využít v rámci opakování.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</a:t>
            </a:r>
            <a:r>
              <a:rPr lang="cs-CZ" dirty="0" smtClean="0"/>
              <a:t>žáci </a:t>
            </a:r>
            <a:r>
              <a:rPr lang="cs-CZ" dirty="0" smtClean="0"/>
              <a:t>si zopakují vše, co musí znát o fyzikálních veličinách, jejich jednotkách a </a:t>
            </a:r>
            <a:r>
              <a:rPr lang="cs-CZ" dirty="0" smtClean="0"/>
              <a:t>měřidlech a </a:t>
            </a:r>
            <a:r>
              <a:rPr lang="cs-CZ" smtClean="0"/>
              <a:t>převodech jednotek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10229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Doplň tabulku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43050"/>
          <a:ext cx="8229600" cy="253999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43200"/>
                <a:gridCol w="2743200"/>
                <a:gridCol w="2743200"/>
              </a:tblGrid>
              <a:tr h="685792">
                <a:tc>
                  <a:txBody>
                    <a:bodyPr/>
                    <a:lstStyle/>
                    <a:p>
                      <a:r>
                        <a:rPr lang="cs-CZ" b="1" dirty="0" smtClean="0"/>
                        <a:t>Co měříme</a:t>
                      </a:r>
                    </a:p>
                    <a:p>
                      <a:r>
                        <a:rPr lang="cs-CZ" b="1" dirty="0" smtClean="0"/>
                        <a:t>(veličina)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 čem měření</a:t>
                      </a:r>
                      <a:r>
                        <a:rPr lang="cs-CZ" b="1" baseline="0" dirty="0" smtClean="0"/>
                        <a:t> vyjadřujeme</a:t>
                      </a:r>
                    </a:p>
                    <a:p>
                      <a:r>
                        <a:rPr lang="cs-CZ" b="1" baseline="0" dirty="0" smtClean="0"/>
                        <a:t>(jednotka) + značka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Čím měříme</a:t>
                      </a:r>
                    </a:p>
                    <a:p>
                      <a:r>
                        <a:rPr lang="cs-CZ" b="1" dirty="0" smtClean="0"/>
                        <a:t>(měřidlo)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metr –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Objem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hodiny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kilogram – kg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Teplota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Vypracuj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sz="1800" dirty="0" smtClean="0"/>
              <a:t>Napiš alespoň 2 další jednotky délky (i značku)</a:t>
            </a:r>
          </a:p>
          <a:p>
            <a:pPr marL="514350" indent="-514350">
              <a:buNone/>
            </a:pPr>
            <a:r>
              <a:rPr lang="cs-CZ" sz="1800" dirty="0" smtClean="0"/>
              <a:t>        ……………………..………………………………………………………….………………………………………..</a:t>
            </a:r>
          </a:p>
          <a:p>
            <a:pPr marL="514350" indent="-514350">
              <a:buAutoNum type="arabicPeriod" startAt="2"/>
            </a:pPr>
            <a:r>
              <a:rPr lang="cs-CZ" sz="1800" dirty="0" smtClean="0"/>
              <a:t>Napiš alespoň 4 další jednotky času</a:t>
            </a:r>
          </a:p>
          <a:p>
            <a:pPr marL="514350" indent="-514350">
              <a:buNone/>
            </a:pPr>
            <a:r>
              <a:rPr lang="cs-CZ" sz="1800" dirty="0" smtClean="0"/>
              <a:t>        ……………………………………………………………………………………………………………….………….</a:t>
            </a:r>
          </a:p>
          <a:p>
            <a:pPr marL="514350" indent="-514350">
              <a:buAutoNum type="arabicPeriod" startAt="3"/>
            </a:pPr>
            <a:r>
              <a:rPr lang="cs-CZ" sz="1800" dirty="0" smtClean="0"/>
              <a:t>Napiš převodní vztahy</a:t>
            </a:r>
          </a:p>
          <a:p>
            <a:pPr marL="514350" indent="-514350">
              <a:buNone/>
            </a:pPr>
            <a:r>
              <a:rPr lang="cs-CZ" sz="1800" dirty="0" smtClean="0"/>
              <a:t>       1m =      cm</a:t>
            </a:r>
          </a:p>
          <a:p>
            <a:pPr marL="514350" indent="-514350">
              <a:buNone/>
            </a:pPr>
            <a:r>
              <a:rPr lang="cs-CZ" sz="1800" dirty="0" smtClean="0"/>
              <a:t>       1km =          m</a:t>
            </a:r>
          </a:p>
          <a:p>
            <a:pPr marL="514350" indent="-514350">
              <a:buNone/>
            </a:pPr>
            <a:r>
              <a:rPr lang="cs-CZ" sz="1800" dirty="0" smtClean="0"/>
              <a:t>       1 kg =           g</a:t>
            </a:r>
          </a:p>
          <a:p>
            <a:pPr marL="514350" indent="-514350">
              <a:buNone/>
            </a:pPr>
            <a:r>
              <a:rPr lang="cs-CZ" sz="1800" dirty="0" smtClean="0"/>
              <a:t>       1 dm =       cm</a:t>
            </a:r>
          </a:p>
          <a:p>
            <a:pPr marL="514350" indent="-514350">
              <a:buNone/>
            </a:pPr>
            <a:r>
              <a:rPr lang="cs-CZ" sz="1800" dirty="0" smtClean="0"/>
              <a:t>       1 m =       dm</a:t>
            </a:r>
          </a:p>
          <a:p>
            <a:pPr marL="514350" indent="-514350">
              <a:buAutoNum type="arabicPeriod" startAt="4"/>
            </a:pPr>
            <a:r>
              <a:rPr lang="cs-CZ" sz="1800" dirty="0" smtClean="0"/>
              <a:t>Přepiš čas do digitální podoby</a:t>
            </a:r>
          </a:p>
          <a:p>
            <a:pPr marL="514350" indent="-514350">
              <a:buAutoNum type="alphaLcParenR"/>
            </a:pPr>
            <a:r>
              <a:rPr lang="cs-CZ" sz="1800" dirty="0" smtClean="0"/>
              <a:t>Za pět minut čtvrt na sedm                            _ : _</a:t>
            </a:r>
          </a:p>
          <a:p>
            <a:pPr marL="514350" indent="-514350">
              <a:buAutoNum type="alphaLcParenR"/>
            </a:pPr>
            <a:r>
              <a:rPr lang="cs-CZ" sz="1800" dirty="0" smtClean="0"/>
              <a:t>Deset minut po půl páté                                 _ : _</a:t>
            </a:r>
          </a:p>
          <a:p>
            <a:pPr marL="514350" indent="-514350">
              <a:buAutoNum type="alphaLcParenR"/>
            </a:pPr>
            <a:r>
              <a:rPr lang="cs-CZ" sz="1800" dirty="0" smtClean="0"/>
              <a:t>Dvě minuty </a:t>
            </a:r>
            <a:r>
              <a:rPr lang="cs-CZ" sz="1800" smtClean="0"/>
              <a:t>po tři čtvrtě </a:t>
            </a:r>
            <a:r>
              <a:rPr lang="cs-CZ" sz="1800" dirty="0" smtClean="0"/>
              <a:t>na </a:t>
            </a:r>
            <a:r>
              <a:rPr lang="cs-CZ" sz="1800" smtClean="0"/>
              <a:t>dvě                     _ : _</a:t>
            </a:r>
            <a:endParaRPr lang="cs-CZ" sz="1800" dirty="0" smtClean="0"/>
          </a:p>
          <a:p>
            <a:pPr marL="514350" indent="-514350">
              <a:buNone/>
            </a:pPr>
            <a:endParaRPr lang="cs-CZ" sz="2400" dirty="0" smtClean="0"/>
          </a:p>
          <a:p>
            <a:pPr marL="514350" indent="-514350"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196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Doplň tabulku</vt:lpstr>
      <vt:lpstr>Vypracuj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Steflova</cp:lastModifiedBy>
  <cp:revision>17</cp:revision>
  <dcterms:created xsi:type="dcterms:W3CDTF">2011-08-21T15:31:45Z</dcterms:created>
  <dcterms:modified xsi:type="dcterms:W3CDTF">2012-03-11T19:24:13Z</dcterms:modified>
</cp:coreProperties>
</file>