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81" r:id="rId2"/>
    <p:sldId id="256" r:id="rId3"/>
    <p:sldId id="257" r:id="rId4"/>
    <p:sldId id="275" r:id="rId5"/>
    <p:sldId id="276" r:id="rId6"/>
    <p:sldId id="277" r:id="rId7"/>
    <p:sldId id="278" r:id="rId8"/>
    <p:sldId id="258" r:id="rId9"/>
    <p:sldId id="271" r:id="rId10"/>
    <p:sldId id="272" r:id="rId11"/>
    <p:sldId id="273" r:id="rId12"/>
    <p:sldId id="279" r:id="rId13"/>
    <p:sldId id="280" r:id="rId14"/>
    <p:sldId id="282" r:id="rId15"/>
    <p:sldId id="28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12" autoAdjust="0"/>
    <p:restoredTop sz="94660"/>
  </p:normalViewPr>
  <p:slideViewPr>
    <p:cSldViewPr showGuides="1">
      <p:cViewPr>
        <p:scale>
          <a:sx n="100" d="100"/>
          <a:sy n="100" d="100"/>
        </p:scale>
        <p:origin x="-45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A771699-39DA-4EE4-B886-52C8A78D6AC8}" type="datetimeFigureOut">
              <a:rPr lang="cs-CZ" smtClean="0"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9012E96-AAF9-436F-8712-A7BD44536D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930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  <a:endParaRPr lang="cs-CZ" sz="3600" dirty="0" smtClean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2349500"/>
            <a:ext cx="8229600" cy="395922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</a:t>
            </a:r>
            <a:r>
              <a:rPr lang="cs-CZ" sz="1700" dirty="0" smtClean="0"/>
              <a:t>VY_32_INOVACE_07_19_ Podmínky života na Zemi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Autor: Mgr. Veronika </a:t>
            </a:r>
            <a:r>
              <a:rPr lang="cs-CZ" sz="1700" dirty="0" err="1" smtClean="0"/>
              <a:t>Gábelová</a:t>
            </a: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jeho svět/Prvouka/Rozmanitost přírody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Druh učebního materiálu: prezentace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Metodický list:		ano	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Anotace: Prezentace slouží k vyvození základních podmínek života.		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Ověřeno ve třídě: III.C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Datum ověření: 7.1.2013</a:t>
            </a:r>
          </a:p>
          <a:p>
            <a:pPr>
              <a:buFont typeface="Arial" pitchFamily="34" charset="0"/>
              <a:buNone/>
              <a:defRPr/>
            </a:pPr>
            <a:endParaRPr lang="cs-CZ" sz="900" dirty="0" smtClean="0"/>
          </a:p>
          <a:p>
            <a:pPr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výše uvedený materiál jsem ověřil(a)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ve výuce a provedl(a) o tom zápis do TK.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>
              <a:buFont typeface="Arial" pitchFamily="34" charset="0"/>
              <a:buNone/>
              <a:defRPr/>
            </a:pPr>
            <a:endParaRPr lang="cs-CZ" sz="1700" dirty="0" smtClean="0"/>
          </a:p>
          <a:p>
            <a:pPr>
              <a:buFont typeface="Arial" pitchFamily="34" charset="0"/>
              <a:buNone/>
              <a:defRPr/>
            </a:pPr>
            <a:endParaRPr lang="cs-CZ" sz="1400" dirty="0" smtClean="0"/>
          </a:p>
          <a:p>
            <a:pPr>
              <a:buFont typeface="Arial" pitchFamily="34" charset="0"/>
              <a:buNone/>
              <a:defRPr/>
            </a:pPr>
            <a:r>
              <a:rPr lang="cs-CZ" sz="1400" dirty="0" smtClean="0"/>
              <a:t>Datum:	8.1.2013		Podpis:</a:t>
            </a:r>
          </a:p>
          <a:p>
            <a:pPr>
              <a:buFont typeface="Arial" pitchFamily="34" charset="0"/>
              <a:buNone/>
              <a:defRPr/>
            </a:pPr>
            <a:r>
              <a:rPr lang="cs-CZ" sz="1200" dirty="0" smtClean="0"/>
              <a:t> </a:t>
            </a:r>
          </a:p>
          <a:p>
            <a:pPr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432011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115616" y="2780928"/>
            <a:ext cx="7175351" cy="1793167"/>
          </a:xfrm>
        </p:spPr>
        <p:txBody>
          <a:bodyPr/>
          <a:lstStyle/>
          <a:p>
            <a:r>
              <a:rPr lang="cs-CZ" dirty="0" smtClean="0"/>
              <a:t>Podmínky života na Zemi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6324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600" y="692696"/>
            <a:ext cx="6400800" cy="936104"/>
          </a:xfrm>
        </p:spPr>
        <p:txBody>
          <a:bodyPr>
            <a:normAutofit/>
          </a:bodyPr>
          <a:lstStyle/>
          <a:p>
            <a:r>
              <a:rPr lang="cs-CZ" dirty="0" smtClean="0"/>
              <a:t> k tomu, aby na Zemi mohl existovat život, jsou zapotřebí příznivé podmínky</a:t>
            </a:r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923526" y="2984347"/>
            <a:ext cx="6400800" cy="5540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dirty="0" smtClean="0"/>
              <a:t> </a:t>
            </a:r>
            <a:r>
              <a:rPr lang="cs-CZ" sz="2800" dirty="0" smtClean="0"/>
              <a:t>VODA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953344" y="3435531"/>
            <a:ext cx="64008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VZDUCH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941457" y="4047728"/>
            <a:ext cx="64008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PŮDA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923526" y="4620925"/>
            <a:ext cx="6400800" cy="5760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r>
              <a:rPr lang="cs-CZ" sz="2800" dirty="0" smtClean="0"/>
              <a:t>SVĚTLO A TEPLO</a:t>
            </a:r>
            <a:endParaRPr lang="cs-CZ" sz="2800" dirty="0" smtClean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052720" y="1844824"/>
            <a:ext cx="503855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/>
              <a:t>= </a:t>
            </a:r>
            <a:r>
              <a:rPr lang="cs-CZ" sz="5400" dirty="0">
                <a:solidFill>
                  <a:srgbClr val="FF0000"/>
                </a:solidFill>
              </a:rPr>
              <a:t>neživá příroda</a:t>
            </a:r>
          </a:p>
          <a:p>
            <a:pPr algn="ctr"/>
            <a:endParaRPr lang="cs-CZ" sz="5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30103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 action="ppaction://hlinksldjump"/>
              </a:rPr>
              <a:t>1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3528" y="35384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2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3528" y="415109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 action="ppaction://hlinksldjump"/>
              </a:rPr>
              <a:t>3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472429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4</a:t>
            </a:r>
            <a:endParaRPr lang="cs-CZ" dirty="0"/>
          </a:p>
        </p:txBody>
      </p:sp>
      <p:sp>
        <p:nvSpPr>
          <p:cNvPr id="9" name="Pěticípá hvězda 8">
            <a:hlinkClick r:id="rId6" action="ppaction://hlinksldjump"/>
          </p:cNvPr>
          <p:cNvSpPr/>
          <p:nvPr/>
        </p:nvSpPr>
        <p:spPr>
          <a:xfrm>
            <a:off x="7784856" y="542007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299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2" grpId="0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0" name="Picture 6" descr="C:\Users\Veru\AppData\Local\Microsoft\Windows\Temporary Internet Files\Content.IE5\YD7VSWO3\MP900400015[1].jp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51" y="260648"/>
            <a:ext cx="8854037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51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389" y="332656"/>
            <a:ext cx="8605222" cy="619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920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129" y="548680"/>
            <a:ext cx="8423741" cy="58326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749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09452" cy="63898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9204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voda?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Základní podmínkou života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268" y="2531521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Rostliny, živočichové a lidé potřebují přijímat vodu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9268" y="3362518"/>
            <a:ext cx="82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Lidské tělo je tvořeno ze 70% vodou a rostliny až 90%</a:t>
            </a:r>
          </a:p>
          <a:p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9268" y="4203292"/>
            <a:ext cx="821572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Voda zabezpečuje vše, co se v tělech živých organismů děje – rozvod živin, odvod škodlivých látek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7956376" y="551723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0444" y="5517232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Nutná pro fotosyntézu – vznik kyslíku.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71896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4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vzduch?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Základní podmínkou života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268" y="2531521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Rostliny, živočichové a lidé potřebují přijímat </a:t>
            </a:r>
            <a:r>
              <a:rPr lang="cs-CZ" sz="2400" b="1" u="sng" dirty="0" smtClean="0">
                <a:solidFill>
                  <a:schemeClr val="accent6"/>
                </a:solidFill>
                <a:latin typeface="+mj-lt"/>
              </a:rPr>
              <a:t>kyslík</a:t>
            </a: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ze vzduchu.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4481" y="3731850"/>
            <a:ext cx="82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Podílí se na koloběhu vody v přírodě.</a:t>
            </a:r>
          </a:p>
          <a:p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9633" y="4581128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Udržuje na Zemi teplotu přijatelnou pro život.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7859216" y="5412125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9385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Proč půda?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Základní podmínkou života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268" y="2996952"/>
            <a:ext cx="81369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Poskytuje </a:t>
            </a:r>
            <a:r>
              <a:rPr lang="cs-CZ" sz="4000" u="sng" dirty="0" smtClean="0">
                <a:solidFill>
                  <a:schemeClr val="accent6"/>
                </a:solidFill>
                <a:latin typeface="+mj-lt"/>
              </a:rPr>
              <a:t>životní prostředí </a:t>
            </a:r>
            <a:r>
              <a:rPr lang="cs-CZ" sz="40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rostlinám, živočichům i člověku.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7715200" y="544522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9587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2799" y="764704"/>
            <a:ext cx="8229600" cy="1008112"/>
          </a:xfrm>
        </p:spPr>
        <p:txBody>
          <a:bodyPr/>
          <a:lstStyle/>
          <a:p>
            <a:r>
              <a:rPr lang="cs-CZ" dirty="0" smtClean="0"/>
              <a:t>Proč světlo a teplo?</a:t>
            </a:r>
            <a:br>
              <a:rPr lang="cs-CZ" dirty="0" smtClean="0"/>
            </a:br>
            <a:r>
              <a:rPr lang="cs-CZ" dirty="0" smtClean="0"/>
              <a:t>sluneční záření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2738" y="1708313"/>
            <a:ext cx="8229600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Základní podmínkou života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9268" y="2348880"/>
            <a:ext cx="81369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Sluneční záření dopadá na Zemi a přeměňuje se v různé formy.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3771" y="5202611"/>
            <a:ext cx="82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Podílí se na koloběhu vody v přírodě.</a:t>
            </a:r>
          </a:p>
          <a:p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9307" y="5731918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Ovlivňuje proudění větru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9307" y="4653136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Nutné pro fotosyntézu – vznik kyslíku.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9856" y="3148222"/>
            <a:ext cx="82157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Zdroj energie pro všechny procesy ve vzduchu a na povrchu Země.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5373" y="4077072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Umožňuje živočichům vidět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4" name="Pěticípá hvězda 3">
            <a:hlinkClick r:id="rId2" action="ppaction://hlinksldjump"/>
          </p:cNvPr>
          <p:cNvSpPr/>
          <p:nvPr/>
        </p:nvSpPr>
        <p:spPr>
          <a:xfrm>
            <a:off x="7865586" y="5576408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0734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  <p:bldP spid="7" grpId="0"/>
      <p:bldP spid="8" grpId="0"/>
      <p:bldP spid="9" grpId="0"/>
      <p:bldP spid="10" grpId="0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Urči, zda je věta správně.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772816"/>
            <a:ext cx="8229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Rostliny, živočichové a lidé nepotřebují přijímat vodu.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23728" y="2266607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55045" y="2266607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8016689" y="171652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108244" y="1665996"/>
            <a:ext cx="7312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accent6"/>
                </a:solidFill>
                <a:latin typeface="Aharoni" pitchFamily="2" charset="-79"/>
                <a:cs typeface="Aharoni" pitchFamily="2" charset="-79"/>
              </a:rPr>
              <a:t>X</a:t>
            </a:r>
            <a:endParaRPr lang="cs-CZ" sz="6000" b="1" dirty="0">
              <a:solidFill>
                <a:schemeClr val="accent6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9268" y="2681659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</a:rPr>
              <a:t>Vzduch udržuje </a:t>
            </a:r>
            <a:r>
              <a:rPr lang="cs-CZ" sz="2400" dirty="0">
                <a:solidFill>
                  <a:schemeClr val="bg1">
                    <a:lumMod val="50000"/>
                  </a:schemeClr>
                </a:solidFill>
              </a:rPr>
              <a:t>na Zemi teplotu přijatelnou pro život.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56751" y="3169676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98814" y="3169676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15" name="Veselý obličej 14"/>
          <p:cNvSpPr/>
          <p:nvPr/>
        </p:nvSpPr>
        <p:spPr>
          <a:xfrm>
            <a:off x="8143068" y="2971799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8251821" y="2921168"/>
            <a:ext cx="7312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/>
                </a:solidFill>
                <a:latin typeface="Aharoni" pitchFamily="2" charset="-79"/>
                <a:cs typeface="Aharoni" pitchFamily="2" charset="-79"/>
              </a:rPr>
              <a:t>X</a:t>
            </a:r>
            <a:endParaRPr lang="cs-CZ" sz="6000" dirty="0">
              <a:solidFill>
                <a:schemeClr val="accent6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04481" y="3731850"/>
            <a:ext cx="82364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Vzduch se podílí na koloběhu vody v přírodě.</a:t>
            </a:r>
          </a:p>
          <a:p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456751" y="4193515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598813" y="4193515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20223" y="3971254"/>
            <a:ext cx="7312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/>
                </a:solidFill>
                <a:latin typeface="Aharoni" pitchFamily="2" charset="-79"/>
                <a:cs typeface="Aharoni" pitchFamily="2" charset="-79"/>
              </a:rPr>
              <a:t>X</a:t>
            </a:r>
            <a:endParaRPr lang="cs-CZ" sz="6000" dirty="0">
              <a:solidFill>
                <a:schemeClr val="accent6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1" name="Veselý obličej 20"/>
          <p:cNvSpPr/>
          <p:nvPr/>
        </p:nvSpPr>
        <p:spPr>
          <a:xfrm>
            <a:off x="7228668" y="3985319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26193" y="4655179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Půda ovlivňuje proudění větru.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456751" y="5116844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02384" y="5098868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25" name="Veselý obličej 24"/>
          <p:cNvSpPr/>
          <p:nvPr/>
        </p:nvSpPr>
        <p:spPr>
          <a:xfrm>
            <a:off x="5344541" y="4641668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5436096" y="4655179"/>
            <a:ext cx="7312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/>
                </a:solidFill>
                <a:latin typeface="Aharoni" pitchFamily="2" charset="-79"/>
                <a:cs typeface="Aharoni" pitchFamily="2" charset="-79"/>
              </a:rPr>
              <a:t>X</a:t>
            </a:r>
            <a:endParaRPr lang="cs-CZ" sz="6000" dirty="0">
              <a:solidFill>
                <a:schemeClr val="accent6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95960" y="5556068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Voda umožňuje živočichům vidět.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1456751" y="6030124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598814" y="6030124"/>
            <a:ext cx="518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</a:t>
            </a:r>
            <a:endParaRPr lang="cs-CZ" dirty="0"/>
          </a:p>
        </p:txBody>
      </p:sp>
      <p:sp>
        <p:nvSpPr>
          <p:cNvPr id="31" name="Veselý obličej 30"/>
          <p:cNvSpPr/>
          <p:nvPr/>
        </p:nvSpPr>
        <p:spPr>
          <a:xfrm>
            <a:off x="5618631" y="567240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5710186" y="5621772"/>
            <a:ext cx="73129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>
                <a:solidFill>
                  <a:schemeClr val="accent6"/>
                </a:solidFill>
                <a:latin typeface="Aharoni" pitchFamily="2" charset="-79"/>
                <a:cs typeface="Aharoni" pitchFamily="2" charset="-79"/>
              </a:rPr>
              <a:t>X</a:t>
            </a:r>
            <a:endParaRPr lang="cs-CZ" sz="6000" dirty="0">
              <a:solidFill>
                <a:schemeClr val="accent6"/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561501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9" fill="hold">
                      <p:stCondLst>
                        <p:cond delay="0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4" grpId="0" build="p"/>
      <p:bldP spid="5" grpId="0"/>
      <p:bldP spid="6" grpId="0"/>
      <p:bldP spid="7" grpId="0" animBg="1"/>
      <p:bldP spid="9" grpId="0"/>
      <p:bldP spid="10" grpId="0"/>
      <p:bldP spid="11" grpId="0"/>
      <p:bldP spid="12" grpId="0"/>
      <p:bldP spid="15" grpId="0" animBg="1"/>
      <p:bldP spid="16" grpId="0"/>
      <p:bldP spid="17" grpId="0"/>
      <p:bldP spid="18" grpId="0"/>
      <p:bldP spid="19" grpId="0"/>
      <p:bldP spid="20" grpId="0"/>
      <p:bldP spid="21" grpId="0" animBg="1"/>
      <p:bldP spid="22" grpId="0"/>
      <p:bldP spid="23" grpId="0"/>
      <p:bldP spid="24" grpId="0"/>
      <p:bldP spid="25" grpId="0" animBg="1"/>
      <p:bldP spid="26" grpId="0"/>
      <p:bldP spid="28" grpId="0"/>
      <p:bldP spid="29" grpId="0"/>
      <p:bldP spid="30" grpId="0"/>
      <p:bldP spid="31" grpId="0" animBg="1"/>
      <p:bldP spid="3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/>
          <a:lstStyle/>
          <a:p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Nutné pro fotosyntézu – vznik kyslíku.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204864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Zabezpečuje vše, co se v tělech živých organismů děje – rozvod živin, odvod škodlivých látek.</a:t>
            </a: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140968"/>
            <a:ext cx="78488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</a:rPr>
              <a:t>Poskytuje životní prostředí rostlinám, živočichům i člověku.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77072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Ovlivňuje proudění větru.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67827" y="4725144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Udržuje na Zemi teplotu přijatelnou pro život. 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7827" y="5373215"/>
            <a:ext cx="82157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Umožňuje živočichům vidět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solidFill>
                <a:schemeClr val="bg1">
                  <a:lumMod val="50000"/>
                </a:schemeClr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27625" y="1653322"/>
            <a:ext cx="24609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SLUNEČNÍ ZÁŘENÍ,</a:t>
            </a:r>
          </a:p>
          <a:p>
            <a:r>
              <a:rPr lang="cs-CZ" b="1" dirty="0" smtClean="0">
                <a:solidFill>
                  <a:schemeClr val="accent6"/>
                </a:solidFill>
              </a:rPr>
              <a:t> VODA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459965" y="2668270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VODA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3602633"/>
            <a:ext cx="8771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PŮDA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90824" y="4146185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SLUNEČNÍ ZÁŘENÍ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29663" y="4771310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VZDUCH</a:t>
            </a:r>
            <a:endParaRPr lang="cs-CZ" b="1" dirty="0">
              <a:solidFill>
                <a:schemeClr val="accent6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226441" y="5419381"/>
            <a:ext cx="2403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6"/>
                </a:solidFill>
              </a:rPr>
              <a:t>SLUNEČNÍ ZÁŘENÍ</a:t>
            </a:r>
            <a:endParaRPr lang="cs-CZ" b="1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533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galerie programu MICROSOFT POWER POINT 2010 [cit. </a:t>
            </a:r>
            <a:r>
              <a:rPr lang="cs-CZ" dirty="0" smtClean="0"/>
              <a:t>2012-1-1]. </a:t>
            </a:r>
            <a:endParaRPr lang="cs-CZ" dirty="0"/>
          </a:p>
          <a:p>
            <a:r>
              <a:rPr lang="cs-CZ" dirty="0"/>
              <a:t>Použity obrázky z vlastního archivu autora</a:t>
            </a:r>
          </a:p>
          <a:p>
            <a:endParaRPr lang="cs-CZ" dirty="0"/>
          </a:p>
          <a:p>
            <a:r>
              <a:rPr lang="cs-CZ" dirty="0"/>
              <a:t>LITERATURA:</a:t>
            </a:r>
          </a:p>
          <a:p>
            <a:r>
              <a:rPr lang="cs-CZ" dirty="0"/>
              <a:t>ŠTIKOVÁ, Věra. </a:t>
            </a:r>
            <a:r>
              <a:rPr lang="cs-CZ" i="1" dirty="0"/>
              <a:t>Já a můj svět prvouka pro 3.ročník</a:t>
            </a:r>
            <a:r>
              <a:rPr lang="cs-CZ" dirty="0"/>
              <a:t>. Brno: NOVÁ ŠKOLA, s.r.o., 2011, ISBN 978-80-7289-266-2</a:t>
            </a:r>
          </a:p>
        </p:txBody>
      </p:sp>
    </p:spTree>
    <p:extLst>
      <p:ext uri="{BB962C8B-B14F-4D97-AF65-F5344CB8AC3E}">
        <p14:creationId xmlns:p14="http://schemas.microsoft.com/office/powerpoint/2010/main" val="74073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Snímek č.3 </a:t>
            </a:r>
            <a:r>
              <a:rPr lang="cs-CZ" dirty="0" smtClean="0"/>
              <a:t>-  kliknutím na číslo 1. zobrazíme obrázek, žáci pojmenují, mezerníkem odkryjeme další informace a modrou hvězdou se dostaneme zpět na snímek č. 3. mezerníkem zobrazíme již probranou podmínku. Pokračujeme kliknutím na číslo 2.</a:t>
            </a:r>
          </a:p>
          <a:p>
            <a:r>
              <a:rPr lang="cs-CZ" dirty="0" smtClean="0"/>
              <a:t>Pro přechod na další snímek použijeme modrou hvězdu.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9516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505</TotalTime>
  <Words>425</Words>
  <Application>Microsoft Office PowerPoint</Application>
  <PresentationFormat>Předvádění na obrazovce (4:3)</PresentationFormat>
  <Paragraphs>120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Exekutivní</vt:lpstr>
      <vt:lpstr>Prezentace aplikace PowerPoint</vt:lpstr>
      <vt:lpstr>Podmínky života na Zemi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Proč voda?</vt:lpstr>
      <vt:lpstr>Proč vzduch?</vt:lpstr>
      <vt:lpstr>Proč půda?</vt:lpstr>
      <vt:lpstr>Proč světlo a teplo? sluneční záření</vt:lpstr>
      <vt:lpstr>Urči, zda je věta správně.</vt:lpstr>
      <vt:lpstr>Co je to?</vt:lpstr>
      <vt:lpstr>Použitý materiál</vt:lpstr>
      <vt:lpstr>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Podmínky života na Zemi</dc:title>
  <dc:creator>Veru</dc:creator>
  <cp:lastModifiedBy>Veronika Gábelová</cp:lastModifiedBy>
  <cp:revision>44</cp:revision>
  <dcterms:created xsi:type="dcterms:W3CDTF">2012-07-19T12:23:25Z</dcterms:created>
  <dcterms:modified xsi:type="dcterms:W3CDTF">2013-03-05T11:54:55Z</dcterms:modified>
</cp:coreProperties>
</file>