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>
        <p:scale>
          <a:sx n="77" d="100"/>
          <a:sy n="77" d="100"/>
        </p:scale>
        <p:origin x="-117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Jitka Šteflová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VY_12_INOVACE_18_Kostra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Kostra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Jitka Šteflová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VY_12_INOVACE_18_Kostra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Kostra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3C4079-4B1B-4F98-89ED-379763D12206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2C5C1D-EAE8-420B-976C-561E1B55DEF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8579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Tyto poznámky si žáci zapíší do sešitu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C5C1D-EAE8-420B-976C-561E1B55DEF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Prohlédnutí obrázku kostry člověka, vyhledání jednotlivých částí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C5C1D-EAE8-420B-976C-561E1B55DEFA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8311296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je určen pro 3. ročník ZŠ, pro výuku prvouky. </a:t>
            </a:r>
          </a:p>
          <a:p>
            <a:r>
              <a:rPr lang="cs-CZ" dirty="0" smtClean="0"/>
              <a:t>Pomůcky: interaktivní pero, fixy na interaktivní tabuli</a:t>
            </a:r>
          </a:p>
          <a:p>
            <a:r>
              <a:rPr lang="cs-CZ" dirty="0" smtClean="0"/>
              <a:t>Tento materiál lze využít v rámci opakování.</a:t>
            </a:r>
          </a:p>
          <a:p>
            <a:r>
              <a:rPr lang="cs-CZ" dirty="0" smtClean="0"/>
              <a:t>Inovace: interaktivní způsob učení</a:t>
            </a:r>
          </a:p>
          <a:p>
            <a:r>
              <a:rPr lang="cs-CZ" dirty="0" smtClean="0"/>
              <a:t>Metodické pokyny: žáci si zopakují vše, co musí znát o kostře, poznatky si zapíší do sešitu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smtClean="0"/>
              <a:t>Kostra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Kostra </a:t>
            </a:r>
            <a:r>
              <a:rPr lang="cs-CZ" dirty="0" smtClean="0"/>
              <a:t>= ………………………………………..</a:t>
            </a:r>
          </a:p>
          <a:p>
            <a:pPr>
              <a:buNone/>
            </a:pPr>
            <a:r>
              <a:rPr lang="cs-CZ" dirty="0" smtClean="0"/>
              <a:t>páteř – složená z …………….., chrání ………………..</a:t>
            </a:r>
          </a:p>
          <a:p>
            <a:pPr>
              <a:buNone/>
            </a:pPr>
            <a:r>
              <a:rPr lang="cs-CZ" dirty="0" smtClean="0"/>
              <a:t>lebka – chrání …………………</a:t>
            </a:r>
          </a:p>
          <a:p>
            <a:pPr>
              <a:buNone/>
            </a:pPr>
            <a:r>
              <a:rPr lang="cs-CZ" dirty="0" smtClean="0"/>
              <a:t>žebra – chrání …………………………………………</a:t>
            </a:r>
          </a:p>
          <a:p>
            <a:pPr>
              <a:buNone/>
            </a:pPr>
            <a:r>
              <a:rPr lang="cs-CZ" dirty="0" smtClean="0"/>
              <a:t>kostra horních a dolních končetin</a:t>
            </a:r>
          </a:p>
          <a:p>
            <a:r>
              <a:rPr lang="cs-CZ" dirty="0" smtClean="0"/>
              <a:t>Náš pohyb umožňují ……………… a ………………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Kostra 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Kostra </a:t>
            </a:r>
            <a:r>
              <a:rPr lang="cs-CZ" dirty="0" smtClean="0"/>
              <a:t>= opora a ochrana těla,</a:t>
            </a:r>
          </a:p>
          <a:p>
            <a:pPr>
              <a:buNone/>
            </a:pPr>
            <a:r>
              <a:rPr lang="cs-CZ" dirty="0" smtClean="0"/>
              <a:t>páteř – složená z obratlů, chrání míchu,</a:t>
            </a:r>
          </a:p>
          <a:p>
            <a:pPr>
              <a:buNone/>
            </a:pPr>
            <a:r>
              <a:rPr lang="cs-CZ" dirty="0" smtClean="0"/>
              <a:t>lebka – chrání mozek,</a:t>
            </a:r>
          </a:p>
          <a:p>
            <a:pPr>
              <a:buNone/>
            </a:pPr>
            <a:r>
              <a:rPr lang="cs-CZ" dirty="0" smtClean="0"/>
              <a:t>žebra – chrání plíce a srdce,</a:t>
            </a:r>
          </a:p>
          <a:p>
            <a:pPr>
              <a:buNone/>
            </a:pPr>
            <a:r>
              <a:rPr lang="cs-CZ" dirty="0" smtClean="0"/>
              <a:t>kostra horních a dolních končetin,</a:t>
            </a:r>
          </a:p>
          <a:p>
            <a:r>
              <a:rPr lang="cs-CZ" dirty="0" smtClean="0"/>
              <a:t>Náš pohyb umožňují svaly a klouby.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Kostra člověka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                             Vyhledej jednotlivé </a:t>
            </a:r>
          </a:p>
          <a:p>
            <a:r>
              <a:rPr lang="cs-CZ" dirty="0" smtClean="0"/>
              <a:t>                              části kostry v </a:t>
            </a:r>
            <a:r>
              <a:rPr lang="cs-CZ" dirty="0" smtClean="0"/>
              <a:t>obrázku.</a:t>
            </a:r>
            <a:endParaRPr lang="cs-CZ" dirty="0"/>
          </a:p>
        </p:txBody>
      </p:sp>
      <p:pic>
        <p:nvPicPr>
          <p:cNvPr id="1027" name="Picture 3" descr="C:\Users\Steflova\AppData\Local\Microsoft\Windows\Temporary Internet Files\Content.IE5\2P21ZRHY\MP90017500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285860"/>
            <a:ext cx="3429024" cy="5143536"/>
          </a:xfrm>
          <a:prstGeom prst="rect">
            <a:avLst/>
          </a:prstGeom>
          <a:noFill/>
        </p:spPr>
      </p:pic>
      <p:pic>
        <p:nvPicPr>
          <p:cNvPr id="1030" name="Picture 6" descr="C:\Users\Steflova\AppData\Local\Microsoft\Windows\Temporary Internet Files\Content.IE5\2P21ZRHY\MC9000147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18966" y="780515"/>
            <a:ext cx="1596438" cy="57203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http://microsoft.com</a:t>
            </a:r>
          </a:p>
          <a:p>
            <a:pPr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132</Words>
  <Application>Microsoft Office PowerPoint</Application>
  <PresentationFormat>Předvádění na obrazovce (4:3)</PresentationFormat>
  <Paragraphs>34</Paragraphs>
  <Slides>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Kostra</vt:lpstr>
      <vt:lpstr>Kostra - řešení</vt:lpstr>
      <vt:lpstr>Kostra člověka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Králík</cp:lastModifiedBy>
  <cp:revision>19</cp:revision>
  <dcterms:created xsi:type="dcterms:W3CDTF">2011-08-21T15:31:45Z</dcterms:created>
  <dcterms:modified xsi:type="dcterms:W3CDTF">2012-03-13T15:42:02Z</dcterms:modified>
</cp:coreProperties>
</file>