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  <p:sldId id="270" r:id="rId17"/>
    <p:sldId id="271" r:id="rId18"/>
    <p:sldId id="272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90" d="100"/>
          <a:sy n="90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8DEC2A0-421E-48CD-834D-FE0D42B6D485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0B139AA-E19D-420A-BF82-F3765A8CF8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dirty="0" err="1" smtClean="0">
                <a:solidFill>
                  <a:schemeClr val="tx1"/>
                </a:solidFill>
              </a:rPr>
              <a:t>DUMu</a:t>
            </a:r>
            <a:r>
              <a:rPr lang="cs-CZ" sz="1700" dirty="0" smtClean="0">
                <a:solidFill>
                  <a:schemeClr val="tx1"/>
                </a:solidFill>
              </a:rPr>
              <a:t>: </a:t>
            </a:r>
            <a:r>
              <a:rPr lang="cs-CZ" sz="1700" dirty="0" smtClean="0">
                <a:solidFill>
                  <a:schemeClr val="tx1"/>
                </a:solidFill>
              </a:rPr>
              <a:t>VY_32_INOVACE_15_19_Světlo a teplo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2 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</a:t>
            </a:r>
            <a:r>
              <a:rPr lang="cs-CZ" sz="1700" dirty="0">
                <a:solidFill>
                  <a:schemeClr val="tx1"/>
                </a:solidFill>
              </a:rPr>
              <a:t> </a:t>
            </a:r>
            <a:r>
              <a:rPr lang="cs-CZ" sz="1700" dirty="0" smtClean="0">
                <a:solidFill>
                  <a:schemeClr val="tx1"/>
                </a:solidFill>
              </a:rPr>
              <a:t>je určena k vyvození, proč je světlo a teplo základní  životní podmínkou. Uvádí co je zdrojem světla a tepla, informuje , co ovlivňuje, proč je potřebné a proč je nebezpečné.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28.1.2013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28.1.2013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417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Podmínky života na Zemi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Světlo a teplo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7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zdrojem tepla a světla?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SLUNCE</a:t>
            </a:r>
          </a:p>
          <a:p>
            <a:r>
              <a:rPr lang="cs-CZ" dirty="0" smtClean="0"/>
              <a:t>Hvězda nejbližší Zemi</a:t>
            </a:r>
          </a:p>
          <a:p>
            <a:r>
              <a:rPr lang="cs-CZ" dirty="0" smtClean="0"/>
              <a:t>Žhavá koule z plazmatu</a:t>
            </a:r>
          </a:p>
          <a:p>
            <a:r>
              <a:rPr lang="cs-CZ" dirty="0" smtClean="0"/>
              <a:t>Je zdrojem veškerého tepla na Zemi</a:t>
            </a:r>
          </a:p>
        </p:txBody>
      </p:sp>
      <p:pic>
        <p:nvPicPr>
          <p:cNvPr id="9218" name="Picture 2" descr="Soubor:Sun in X-Ray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261" y="3645024"/>
            <a:ext cx="3852428" cy="279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150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světlo a teplo?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Základní podmínka života</a:t>
            </a:r>
          </a:p>
          <a:p>
            <a:r>
              <a:rPr lang="cs-CZ" i="1" u="sng" dirty="0" smtClean="0"/>
              <a:t>Ovlivňuje skoro všechny procesy, které na Zemi probíhají: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Podnebí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Změny počasí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Změny teploty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Příliv a odliv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Udržuje vodu jako kapalinu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Umožňuje fotosyntézu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Umožňuje vidět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126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podnebí?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Je dlouhodobý stav počasí</a:t>
            </a:r>
          </a:p>
          <a:p>
            <a:r>
              <a:rPr lang="cs-CZ" i="1" dirty="0" smtClean="0"/>
              <a:t>Podle průměrů teplot vzduchu a četnosti srážek rozlišujeme podnebné pásy: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Tropický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Subtropický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Mírný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Polární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707904" y="2996952"/>
            <a:ext cx="3600400" cy="33843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2"/>
            <a:endCxn id="4" idx="6"/>
          </p:cNvCxnSpPr>
          <p:nvPr/>
        </p:nvCxnSpPr>
        <p:spPr>
          <a:xfrm>
            <a:off x="3707904" y="4689140"/>
            <a:ext cx="3600400" cy="0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779912" y="4293096"/>
            <a:ext cx="34203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815916" y="5085184"/>
            <a:ext cx="33843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995936" y="3789040"/>
            <a:ext cx="29883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923928" y="5517232"/>
            <a:ext cx="316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438400" y="3356992"/>
            <a:ext cx="22218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76382" y="5949280"/>
            <a:ext cx="23838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936583" y="4330659"/>
            <a:ext cx="1059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tropický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64058" y="4686502"/>
            <a:ext cx="1059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tropický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31010" y="5085184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subtropický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936583" y="3807713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subtropický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75565" y="5508875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mírný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34779" y="3388176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mírný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74665" y="5986495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polární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074664" y="3018844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polární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98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Polární pás - </a:t>
            </a:r>
            <a:r>
              <a:rPr lang="cs-CZ" dirty="0" smtClean="0">
                <a:solidFill>
                  <a:schemeClr val="tx1"/>
                </a:solidFill>
              </a:rPr>
              <a:t>oblasti studené a zaledněné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Veru\AppData\Local\Microsoft\Windows\Temporary Internet Files\Content.IE5\QM7CXKI1\MP900431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7632848" cy="513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252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Mírný pás</a:t>
            </a:r>
            <a:r>
              <a:rPr lang="cs-CZ" dirty="0" smtClean="0"/>
              <a:t> – střídání ročních období</a:t>
            </a:r>
            <a:endParaRPr lang="cs-CZ" dirty="0"/>
          </a:p>
        </p:txBody>
      </p:sp>
      <p:pic>
        <p:nvPicPr>
          <p:cNvPr id="2050" name="Picture 2" descr="C:\Users\Veru\AppData\Local\Microsoft\Windows\Temporary Internet Files\Content.IE5\YD7VSWO3\MP900399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3168352" cy="253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\AppData\Local\Microsoft\Windows\Temporary Internet Files\Content.IE5\QM7CXKI1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3600400" cy="2399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\AppData\Local\Microsoft\Windows\Temporary Internet Files\Content.IE5\RCUVC5JS\MP90040101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55" y="4293096"/>
            <a:ext cx="2934789" cy="2347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u\AppData\Local\Microsoft\Windows\Temporary Internet Files\Content.IE5\PY7554J6\MP9004483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63482"/>
            <a:ext cx="1709936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75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Subtropy </a:t>
            </a:r>
            <a:r>
              <a:rPr lang="cs-CZ" dirty="0" smtClean="0"/>
              <a:t>– mírné rozdíly mezi dnem a nocí, dlouhá , teplá a suchá léta</a:t>
            </a:r>
            <a:endParaRPr lang="cs-CZ" dirty="0"/>
          </a:p>
        </p:txBody>
      </p:sp>
      <p:pic>
        <p:nvPicPr>
          <p:cNvPr id="3074" name="Picture 2" descr="Soubor:Bačina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39144"/>
            <a:ext cx="6912768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237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Tropy</a:t>
            </a:r>
            <a:r>
              <a:rPr lang="cs-CZ" dirty="0" smtClean="0"/>
              <a:t> – vysoké teploty</a:t>
            </a:r>
            <a:endParaRPr lang="cs-CZ" dirty="0"/>
          </a:p>
        </p:txBody>
      </p:sp>
      <p:pic>
        <p:nvPicPr>
          <p:cNvPr id="4099" name="Picture 3" descr="C:\Users\Veru\AppData\Local\Microsoft\Windows\Temporary Internet Files\Content.IE5\RCUVC5JS\MP9004003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40768"/>
            <a:ext cx="3600400" cy="539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eru\AppData\Local\Microsoft\Windows\Temporary Internet Files\Content.IE5\QM7CXKI1\MP9004486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30" y="1437524"/>
            <a:ext cx="3534139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675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Sluneční záření ovlivňuje proudění vzduchu a tak i výskyt deště, větru, hromobití, sněhu, mlhy</a:t>
            </a:r>
            <a:endParaRPr lang="cs-CZ" dirty="0"/>
          </a:p>
        </p:txBody>
      </p:sp>
      <p:pic>
        <p:nvPicPr>
          <p:cNvPr id="5122" name="Picture 2" descr="C:\Users\Veru\AppData\Local\Microsoft\Windows\Temporary Internet Files\Content.IE5\YD7VSWO3\MP9001753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4904"/>
            <a:ext cx="3240360" cy="217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Veru\AppData\Local\Microsoft\Windows\Temporary Internet Files\Content.IE5\QM7CXKI1\MP9004100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3275856" cy="218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Veru\AppData\Local\Microsoft\Windows\Temporary Internet Files\Content.IE5\QM7CXKI1\MP9004075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49080"/>
            <a:ext cx="3096344" cy="247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674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Změny teploty</a:t>
            </a:r>
            <a:r>
              <a:rPr lang="cs-CZ" dirty="0" smtClean="0"/>
              <a:t> – teplotní rozdíly (zahřívání povrchu země) vyvolávají proudění vzduch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Veru\AppData\Local\Microsoft\Windows\Temporary Internet Files\Content.IE5\YD7VSWO3\MP9004094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2736304" cy="411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64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Příliv a odliv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Slunce a Měsíc působí na oceány svou přitažlivostí </a:t>
            </a:r>
            <a:endParaRPr lang="cs-CZ" dirty="0"/>
          </a:p>
        </p:txBody>
      </p:sp>
      <p:pic>
        <p:nvPicPr>
          <p:cNvPr id="7170" name="Picture 2" descr="C:\Users\Veru\AppData\Local\Microsoft\Windows\Temporary Internet Files\Content.IE5\PY7554J6\MP9001487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85034"/>
            <a:ext cx="6336704" cy="416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19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Fotosyntéza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Světelná energie se mění v energii chemickou</a:t>
            </a:r>
          </a:p>
          <a:p>
            <a:r>
              <a:rPr lang="cs-CZ" dirty="0" smtClean="0"/>
              <a:t>Zelené barvivo v rostlinách zachytí světlo</a:t>
            </a:r>
            <a:endParaRPr lang="cs-CZ" dirty="0"/>
          </a:p>
        </p:txBody>
      </p:sp>
      <p:pic>
        <p:nvPicPr>
          <p:cNvPr id="8194" name="Picture 2" descr="http://fotovoltaika.falconis.cz/slunce/fotosyntez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96952"/>
            <a:ext cx="3048000" cy="317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298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vidíme?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oku se nacházejí buňky, které reagují na světelné záření signálem do mozku.</a:t>
            </a:r>
            <a:endParaRPr lang="cs-CZ" dirty="0"/>
          </a:p>
        </p:txBody>
      </p:sp>
      <p:pic>
        <p:nvPicPr>
          <p:cNvPr id="10242" name="Picture 2" descr="C:\Users\Veru\AppData\Local\Microsoft\Windows\Temporary Internet Files\Content.IE5\RCUVC5JS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92896"/>
            <a:ext cx="5508104" cy="413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854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ím je sluneční záření nebezpečné?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UV – ultrafialové paprsky, pomáhají měnit látky v kůži ve vitamíny</a:t>
            </a:r>
          </a:p>
          <a:p>
            <a:r>
              <a:rPr lang="cs-CZ" dirty="0" smtClean="0"/>
              <a:t>Dlouhodobý pobyt na slunci může být nebezpečný, způsobit vážná onemocnění, například rakovinu kůže.</a:t>
            </a:r>
          </a:p>
          <a:p>
            <a:r>
              <a:rPr lang="cs-CZ" dirty="0" smtClean="0"/>
              <a:t>Důležité je se chránit se přípravky s UV filtrem – (krémy na opalování) čím větší číslo faktoru, tím je větší ochrana.</a:t>
            </a:r>
            <a:endParaRPr lang="cs-CZ" dirty="0"/>
          </a:p>
        </p:txBody>
      </p:sp>
      <p:pic>
        <p:nvPicPr>
          <p:cNvPr id="11266" name="Picture 2" descr="C:\Users\Veru\AppData\Local\Microsoft\Windows\Temporary Internet Files\Content.IE5\RCUVC5JS\MP9004243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437112"/>
            <a:ext cx="3419872" cy="227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Veru\AppData\Local\Microsoft\Windows\Temporary Internet Files\Content.IE5\RCUVC5JS\MP9004387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13222"/>
            <a:ext cx="2837696" cy="1900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215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význam 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Bez slunce by Země byla tmavá a studená.</a:t>
            </a:r>
          </a:p>
          <a:p>
            <a:r>
              <a:rPr lang="cs-CZ" dirty="0" smtClean="0"/>
              <a:t>Světlo a teplo je nezbytné pro život.</a:t>
            </a:r>
          </a:p>
          <a:p>
            <a:r>
              <a:rPr lang="cs-CZ" dirty="0" smtClean="0"/>
              <a:t>Bez Slunce by neexistoval na Zemi život.</a:t>
            </a:r>
            <a:endParaRPr lang="cs-CZ" dirty="0"/>
          </a:p>
        </p:txBody>
      </p:sp>
      <p:pic>
        <p:nvPicPr>
          <p:cNvPr id="1026" name="Picture 2" descr="C:\Users\Veru\AppData\Local\Microsoft\Windows\Temporary Internet Files\Content.IE5\PY7554J6\MP900442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29000"/>
            <a:ext cx="3284984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ru\AppData\Local\Microsoft\Windows\Temporary Internet Files\Content.IE5\YD7VSWO3\MP9001784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5229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9231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je zdrojem tepla a světla na Zemi?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Slunce</a:t>
            </a:r>
          </a:p>
          <a:p>
            <a:pPr marL="342900" indent="-342900">
              <a:buFont typeface="+mj-lt"/>
              <a:buAutoNum type="arabicPeriod" startAt="2"/>
            </a:pPr>
            <a:r>
              <a:rPr lang="cs-CZ" dirty="0" smtClean="0"/>
              <a:t>Co je Slunce?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Hvězda, koule ze žhavých plynů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cs-CZ" dirty="0" smtClean="0"/>
              <a:t>Proč je světlo a teplo základní podmínkou života?</a:t>
            </a:r>
          </a:p>
          <a:p>
            <a:r>
              <a:rPr lang="cs-CZ" sz="1800" dirty="0">
                <a:solidFill>
                  <a:srgbClr val="FF0000"/>
                </a:solidFill>
              </a:rPr>
              <a:t>Bez slunce by Země byla tmavá a studená.</a:t>
            </a:r>
          </a:p>
          <a:p>
            <a:r>
              <a:rPr lang="cs-CZ" sz="1800" dirty="0">
                <a:solidFill>
                  <a:srgbClr val="FF0000"/>
                </a:solidFill>
              </a:rPr>
              <a:t>Světlo a teplo je nezbytné pro život.</a:t>
            </a:r>
          </a:p>
          <a:p>
            <a:r>
              <a:rPr lang="cs-CZ" sz="1800" dirty="0">
                <a:solidFill>
                  <a:srgbClr val="FF0000"/>
                </a:solidFill>
              </a:rPr>
              <a:t>Bez Slunce by neexistoval na Zemi život.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cs-CZ" dirty="0" smtClean="0"/>
              <a:t>Co ovlivňuje světlo a teplo?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Podnebí, Změny počasí, Změny teploty, Příliv </a:t>
            </a:r>
            <a:r>
              <a:rPr lang="cs-CZ" sz="1800" dirty="0">
                <a:solidFill>
                  <a:srgbClr val="FF0000"/>
                </a:solidFill>
              </a:rPr>
              <a:t>a </a:t>
            </a:r>
            <a:r>
              <a:rPr lang="cs-CZ" sz="1800" dirty="0" smtClean="0">
                <a:solidFill>
                  <a:srgbClr val="FF0000"/>
                </a:solidFill>
              </a:rPr>
              <a:t>odliv, Udržuje </a:t>
            </a:r>
            <a:r>
              <a:rPr lang="cs-CZ" sz="1800" dirty="0">
                <a:solidFill>
                  <a:srgbClr val="FF0000"/>
                </a:solidFill>
              </a:rPr>
              <a:t>vodu jako </a:t>
            </a:r>
            <a:r>
              <a:rPr lang="cs-CZ" sz="1800" dirty="0" smtClean="0">
                <a:solidFill>
                  <a:srgbClr val="FF0000"/>
                </a:solidFill>
              </a:rPr>
              <a:t>kapalinu, Umožňuje fotosyntézu, Umožňuje </a:t>
            </a:r>
            <a:r>
              <a:rPr lang="cs-CZ" sz="1800" dirty="0">
                <a:solidFill>
                  <a:srgbClr val="FF0000"/>
                </a:solidFill>
              </a:rPr>
              <a:t>vidět</a:t>
            </a:r>
          </a:p>
          <a:p>
            <a:pPr marL="457200" indent="-457200">
              <a:buFont typeface="+mj-lt"/>
              <a:buAutoNum type="arabicPeriod" startAt="3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9672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      </a:t>
            </a:r>
            <a:r>
              <a:rPr lang="cs-CZ" sz="4800" dirty="0" smtClean="0"/>
              <a:t>Teplo a světlo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drojem </a:t>
            </a:r>
            <a:r>
              <a:rPr lang="cs-CZ" dirty="0"/>
              <a:t>tepla a světla na </a:t>
            </a:r>
            <a:r>
              <a:rPr lang="cs-CZ" dirty="0" smtClean="0"/>
              <a:t>Zemi je 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SLUNCE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Slunce je hvězda</a:t>
            </a:r>
            <a:r>
              <a:rPr lang="cs-CZ" dirty="0"/>
              <a:t>, koule ze žhavých </a:t>
            </a:r>
            <a:r>
              <a:rPr lang="cs-CZ" dirty="0" smtClean="0"/>
              <a:t>plynů.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Bez Slunce </a:t>
            </a:r>
            <a:r>
              <a:rPr lang="cs-CZ" dirty="0"/>
              <a:t>by Země byla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tmavá a studená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/>
              <a:t>Bez </a:t>
            </a:r>
            <a:r>
              <a:rPr lang="cs-CZ" dirty="0"/>
              <a:t>Slunce by neexistoval na Zemi život.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00B050"/>
                </a:solidFill>
              </a:rPr>
              <a:t>Ovlivňuje:</a:t>
            </a:r>
            <a:r>
              <a:rPr lang="cs-CZ" u="sng" dirty="0" smtClean="0"/>
              <a:t> </a:t>
            </a:r>
            <a:r>
              <a:rPr lang="cs-CZ" dirty="0" smtClean="0"/>
              <a:t>podnebí, změny počasí, změny teploty, příliv a odliv, udržuje vodu jako kapalinu, umožňuje fotosyntézu, umožňuje vidět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22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Použitý materiál a literatura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04800" y="1554162"/>
            <a:ext cx="822764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/>
              <a:t>Použity obrázky z galerie programu MICROSOFT POWER POINT 2010 [cit. 2012-1-18]. </a:t>
            </a:r>
          </a:p>
          <a:p>
            <a:pPr marL="0" indent="0">
              <a:buFont typeface="Wingdings"/>
              <a:buNone/>
            </a:pPr>
            <a:endParaRPr lang="cs-CZ" sz="1600" dirty="0" smtClean="0"/>
          </a:p>
          <a:p>
            <a:r>
              <a:rPr lang="cs-CZ" sz="1600" dirty="0" smtClean="0"/>
              <a:t>Použity obrázky z vlastního archivu autora</a:t>
            </a:r>
          </a:p>
          <a:p>
            <a:endParaRPr lang="cs-CZ" sz="1600" dirty="0" smtClean="0"/>
          </a:p>
          <a:p>
            <a:r>
              <a:rPr lang="cs-CZ" sz="1600" dirty="0" smtClean="0"/>
              <a:t>LITERATURA:</a:t>
            </a:r>
          </a:p>
          <a:p>
            <a:r>
              <a:rPr lang="cs-CZ" sz="1600" dirty="0" smtClean="0"/>
              <a:t>ŠTIKOVÁ, Věra. </a:t>
            </a:r>
            <a:r>
              <a:rPr lang="cs-CZ" sz="1600" i="1" dirty="0" smtClean="0"/>
              <a:t>Já a můj svět prvouka pro 3.ročník</a:t>
            </a:r>
            <a:r>
              <a:rPr lang="cs-CZ" sz="1600" dirty="0" smtClean="0"/>
              <a:t>. Brno: NOVÁ ŠKOLA, s.r.o., 2011, ISBN 978-80-7289-266-2</a:t>
            </a:r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719945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274</TotalTime>
  <Words>497</Words>
  <Application>Microsoft Office PowerPoint</Application>
  <PresentationFormat>Předvádění na obrazovce (4:3)</PresentationFormat>
  <Paragraphs>110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Prezentace aplikace PowerPoint</vt:lpstr>
      <vt:lpstr>Podmínky života na Zemi</vt:lpstr>
      <vt:lpstr>Co je zdrojem tepla a světla? </vt:lpstr>
      <vt:lpstr>Proč světlo a teplo? </vt:lpstr>
      <vt:lpstr>Co je podnebí?</vt:lpstr>
      <vt:lpstr>Polární pás - oblasti studené a zaledněné</vt:lpstr>
      <vt:lpstr>Mírný pás – střídání ročních období</vt:lpstr>
      <vt:lpstr>Subtropy – mírné rozdíly mezi dnem a nocí, dlouhá , teplá a suchá léta</vt:lpstr>
      <vt:lpstr>Tropy – vysoké teploty</vt:lpstr>
      <vt:lpstr>Počasí</vt:lpstr>
      <vt:lpstr>Změny teploty – teplotní rozdíly (zahřívání povrchu země) vyvolávají proudění vzduch </vt:lpstr>
      <vt:lpstr>Příliv a odliv</vt:lpstr>
      <vt:lpstr>Fotosyntéza</vt:lpstr>
      <vt:lpstr>Proč vidíme?</vt:lpstr>
      <vt:lpstr>čím je sluneční záření nebezpečné?</vt:lpstr>
      <vt:lpstr>Hlavní význam Slunce</vt:lpstr>
      <vt:lpstr>Opakování:</vt:lpstr>
      <vt:lpstr>Zápis:       Teplo a světlo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Podmínky života na Zemi</dc:title>
  <dc:creator>Veru</dc:creator>
  <cp:lastModifiedBy>Veronika Gábelová</cp:lastModifiedBy>
  <cp:revision>22</cp:revision>
  <dcterms:created xsi:type="dcterms:W3CDTF">2013-01-19T17:05:34Z</dcterms:created>
  <dcterms:modified xsi:type="dcterms:W3CDTF">2013-03-05T14:53:14Z</dcterms:modified>
</cp:coreProperties>
</file>