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21"/>
  </p:handoutMasterIdLst>
  <p:sldIdLst>
    <p:sldId id="273" r:id="rId2"/>
    <p:sldId id="256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E9AAA-0B7A-4408-8D07-A00155B4246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FA4EF-BE7A-485B-A3E8-42F0C30E4C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7644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5270071D-540E-4B8C-AE3E-80FA2BE5FC3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624D165B-FE63-40CD-A7D6-DA42EA46A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6.xml"/><Relationship Id="rId17" Type="http://schemas.openxmlformats.org/officeDocument/2006/relationships/slide" Target="slide18.xml"/><Relationship Id="rId2" Type="http://schemas.openxmlformats.org/officeDocument/2006/relationships/slide" Target="slide4.xml"/><Relationship Id="rId16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VY_32_INOVACE_16_19_Světlo a teplo - opakování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2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opakování, proč je světlo a teplo základní  životní podmínkou. Formou soutěže opakuje,  co je zdrojem světla a tepla, informuje , co ovlivňuje, proč je potřebné a proč je nebezpečné.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4.2.2013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4.2.2013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84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ásobení 1">
            <a:hlinkClick r:id="" action="ppaction://hlinkshowjump?jump=endshow"/>
          </p:cNvPr>
          <p:cNvSpPr/>
          <p:nvPr/>
        </p:nvSpPr>
        <p:spPr>
          <a:xfrm>
            <a:off x="8024947" y="5748829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4544" y="278580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 action="ppaction://hlinksldjump"/>
              </a:rPr>
              <a:t>4000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8892" y="278580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4000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35392" y="297776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4000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59003" y="283378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4000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4544" y="1907380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6" action="ppaction://hlinksldjump"/>
              </a:rPr>
              <a:t>3000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8892" y="18887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7" action="ppaction://hlinksldjump"/>
              </a:rPr>
              <a:t>3000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35392" y="1907380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8" action="ppaction://hlinksldjump"/>
              </a:rPr>
              <a:t>3000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59003" y="18887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9" action="ppaction://hlinksldjump"/>
              </a:rPr>
              <a:t>3000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3072" y="3536180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0" action="ppaction://hlinksldjump"/>
              </a:rPr>
              <a:t>2000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02406" y="3509376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1" action="ppaction://hlinksldjump"/>
              </a:rPr>
              <a:t>2000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18892" y="5150701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2" action="ppaction://hlinksldjump"/>
              </a:rPr>
              <a:t>1000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26134" y="35175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3" action="ppaction://hlinksldjump"/>
              </a:rPr>
              <a:t>2000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5164" y="51463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4" action="ppaction://hlinksldjump"/>
              </a:rPr>
              <a:t>1000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26134" y="5134041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5" action="ppaction://hlinksldjump"/>
              </a:rPr>
              <a:t>1000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59003" y="35175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6" action="ppaction://hlinksldjump"/>
              </a:rPr>
              <a:t>2000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59120" y="5146369"/>
            <a:ext cx="2123728" cy="16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7" action="ppaction://hlinksldjump"/>
              </a:rPr>
              <a:t>1000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27550" y="-95435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13357" y="-95435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575" y="-95435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638303" y="-95435"/>
            <a:ext cx="386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60409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0318" y="728640"/>
            <a:ext cx="26833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Slož slovo.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05491" y="2708904"/>
            <a:ext cx="49330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OFOSNTAZTYÉ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1395" y="2708904"/>
            <a:ext cx="49071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FOTOSYNTÉZA</a:t>
            </a:r>
            <a:endParaRPr lang="cs-CZ" sz="60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722420" y="59493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77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81000" y="278580"/>
            <a:ext cx="8382000" cy="10541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Jak nazýváme tento podnebný pás?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ubrt_000\AppData\Local\Microsoft\Windows\Temporary Internet Files\Content.IE5\OHYHC8YR\MP900431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844" y="1835226"/>
            <a:ext cx="6912312" cy="464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8262492" y="6309384"/>
            <a:ext cx="720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401844" y="1988808"/>
            <a:ext cx="18870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Polární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776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55600"/>
            <a:ext cx="8382000" cy="1182688"/>
          </a:xfrm>
        </p:spPr>
        <p:txBody>
          <a:bodyPr/>
          <a:lstStyle/>
          <a:p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468672" y="2127967"/>
            <a:ext cx="103513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V jakém podnebném pásu je Česká republika?</a:t>
            </a:r>
            <a:endParaRPr lang="cs-CZ" sz="54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8262492" y="6129360"/>
            <a:ext cx="720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11832" y="4329120"/>
            <a:ext cx="20810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MÍRNÉM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0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55600"/>
            <a:ext cx="8382000" cy="1054100"/>
          </a:xfrm>
        </p:spPr>
        <p:txBody>
          <a:bodyPr/>
          <a:lstStyle/>
          <a:p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424" y="2258844"/>
            <a:ext cx="88925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Jaká je naše nejbližší hvězda?</a:t>
            </a:r>
            <a:endParaRPr lang="cs-CZ" sz="60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92457" y="6133194"/>
            <a:ext cx="720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11832" y="4509144"/>
            <a:ext cx="19389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SLUNCE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58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55600"/>
            <a:ext cx="8382000" cy="1054100"/>
          </a:xfrm>
        </p:spPr>
        <p:txBody>
          <a:bodyPr/>
          <a:lstStyle/>
          <a:p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6920" y="2258844"/>
            <a:ext cx="81910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Čím je nebezpečné sluneční záření?</a:t>
            </a:r>
            <a:endParaRPr lang="cs-CZ" sz="60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8082468" y="6129360"/>
            <a:ext cx="720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72822" y="4779180"/>
            <a:ext cx="37192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UV ZÁŘENÍM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ZPŮSOBUJE ONEMOCNĚNÍ KŮŽE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33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1556" y="1538748"/>
            <a:ext cx="62999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Jak Slunce ovlivňuje koloběh vody?</a:t>
            </a:r>
            <a:endParaRPr lang="cs-CZ" sz="5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231342" y="6113164"/>
            <a:ext cx="7360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91496" y="4134079"/>
            <a:ext cx="80829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Odpařuje vodu z řek, moří a oceánů.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085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716" y="638628"/>
            <a:ext cx="87665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/>
              <a:t>Jak nazýváme tento podnebný pás?</a:t>
            </a:r>
            <a:endParaRPr lang="cs-CZ" sz="4400" dirty="0"/>
          </a:p>
        </p:txBody>
      </p:sp>
      <p:pic>
        <p:nvPicPr>
          <p:cNvPr id="4" name="Picture 2" descr="C:\Users\Veru\AppData\Local\Microsoft\Windows\Temporary Internet Files\Content.IE5\YD7VSWO3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168352" cy="253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Veru\AppData\Local\Microsoft\Windows\Temporary Internet Files\Content.IE5\QM7CXKI1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600400" cy="239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Veru\AppData\Local\Microsoft\Windows\Temporary Internet Files\Content.IE5\RCUVC5JS\MP900401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55" y="4293096"/>
            <a:ext cx="2934789" cy="234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Veru\AppData\Local\Microsoft\Windows\Temporary Internet Files\Content.IE5\PY7554J6\MP9004483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63482"/>
            <a:ext cx="170993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>
            <a:hlinkClick r:id="rId6" action="ppaction://hlinksldjump"/>
          </p:cNvPr>
          <p:cNvSpPr/>
          <p:nvPr/>
        </p:nvSpPr>
        <p:spPr>
          <a:xfrm>
            <a:off x="7978776" y="6242350"/>
            <a:ext cx="8237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64598" y="4041305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MÍRNÝ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37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1532" y="1808784"/>
            <a:ext cx="74709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Tím, že sluneční záření ovlivňuje proudění vzduchu, ovlivňuje tím____?____.</a:t>
            </a:r>
            <a:endParaRPr lang="cs-CZ" sz="4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542396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671880" y="450914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POČASÍ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04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496" y="2721114"/>
            <a:ext cx="80227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Čím je charakteristický polární pás?</a:t>
            </a:r>
            <a:endParaRPr lang="cs-CZ" sz="40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92456" y="6129360"/>
            <a:ext cx="82174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56078" y="4352955"/>
            <a:ext cx="74318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OBLAST STUDENÁ A ZALEDNĚNÁ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68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1676" y="1718771"/>
            <a:ext cx="48606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Jak nazýváme působení Měsíce a Slunce na moře a oceány?</a:t>
            </a:r>
            <a:endParaRPr lang="cs-CZ" sz="48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812432" y="612936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06132" y="5139228"/>
            <a:ext cx="3531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PŘÍLIV A ODLIV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6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9998" y="1898796"/>
            <a:ext cx="355740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Co zachycuje zelené barvivo v rostlinách?</a:t>
            </a:r>
            <a:endParaRPr lang="cs-CZ" sz="4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02444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86" y="5229240"/>
            <a:ext cx="4200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SVĚTELNÉ ZÁŘENÍ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10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0860" y="2708904"/>
            <a:ext cx="41793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Co je Slunce?</a:t>
            </a:r>
            <a:endParaRPr lang="cs-CZ" sz="5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812432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311832" y="4599156"/>
            <a:ext cx="1972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HVĚZDA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11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3419" y="1718772"/>
            <a:ext cx="461716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Jaká by byla naše Země, kdyby nebylo Slunce?</a:t>
            </a:r>
            <a:endParaRPr lang="cs-CZ" sz="48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812432" y="58593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86232" y="5049216"/>
            <a:ext cx="5371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STUDENÁ A BEZ ŽIVOTA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46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6514" y="2168832"/>
            <a:ext cx="72909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Jak se můžeme chránit před UV zářením?</a:t>
            </a:r>
            <a:endParaRPr lang="cs-CZ" sz="48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02444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00490" y="4689168"/>
            <a:ext cx="49430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KRÉMY S UV FILTREM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2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1844" y="2921168"/>
            <a:ext cx="26709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ZÁŘENÍ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32394" y="2921167"/>
            <a:ext cx="26709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ŘÍZENÁ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16313" y="638627"/>
            <a:ext cx="29113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/>
              <a:t>Slož slovo.</a:t>
            </a:r>
            <a:endParaRPr lang="cs-CZ" sz="48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902444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69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6622" y="2404042"/>
            <a:ext cx="56707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Světlo umožňuje člověku___?___.</a:t>
            </a:r>
            <a:endParaRPr lang="cs-CZ" sz="4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02444" y="60393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61892" y="4689168"/>
            <a:ext cx="1459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VIDĚT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18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2"/>
            <a:ext cx="822764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Použity obrázky z galerie programu MICROSOFT POWER POINT 2010 [cit. 2012-1-18]. </a:t>
            </a:r>
          </a:p>
          <a:p>
            <a:pPr marL="0" indent="0">
              <a:buFont typeface="Wingdings"/>
              <a:buNone/>
            </a:pPr>
            <a:endParaRPr lang="cs-CZ" sz="1600" dirty="0" smtClean="0"/>
          </a:p>
          <a:p>
            <a:r>
              <a:rPr lang="cs-CZ" sz="1600" dirty="0" smtClean="0"/>
              <a:t>Použity obrázky z vlastního archivu autora</a:t>
            </a:r>
          </a:p>
          <a:p>
            <a:endParaRPr lang="cs-CZ" sz="1600" dirty="0" smtClean="0"/>
          </a:p>
          <a:p>
            <a:r>
              <a:rPr lang="cs-CZ" sz="1600" dirty="0" smtClean="0"/>
              <a:t>LITERATURA:</a:t>
            </a:r>
          </a:p>
          <a:p>
            <a:r>
              <a:rPr lang="cs-CZ" sz="1600" dirty="0" smtClean="0"/>
              <a:t>ŠTIKOVÁ, Věra. </a:t>
            </a:r>
            <a:r>
              <a:rPr lang="cs-CZ" sz="1600" i="1" dirty="0" smtClean="0"/>
              <a:t>Já a můj svět prvouka pro 3.ročník</a:t>
            </a:r>
            <a:r>
              <a:rPr lang="cs-CZ" sz="1600" dirty="0" smtClean="0"/>
              <a:t>. Brno: NOVÁ ŠKOLA, s.r.o., 2011, ISBN 978-80-7289-266-2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15437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144</TotalTime>
  <Words>226</Words>
  <Application>Microsoft Office PowerPoint</Application>
  <PresentationFormat>Předvádění na obrazovce (4:3)</PresentationFormat>
  <Paragraphs>94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Mřížka</vt:lpstr>
      <vt:lpstr>Prezentace aplikace PowerPoint</vt:lpstr>
      <vt:lpstr>Prezentace aplikace PowerPoint</vt:lpstr>
      <vt:lpstr>Prezentace aplikace PowerPoint</vt:lpstr>
      <vt:lpstr> Jak nazýváme tento podnebný pás?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Veronika Gábelová</dc:creator>
  <cp:lastModifiedBy>Veronika Gábelová</cp:lastModifiedBy>
  <cp:revision>20</cp:revision>
  <dcterms:created xsi:type="dcterms:W3CDTF">2013-02-03T17:16:57Z</dcterms:created>
  <dcterms:modified xsi:type="dcterms:W3CDTF">2013-03-05T14:54:38Z</dcterms:modified>
</cp:coreProperties>
</file>