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3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3BEE199-D395-48BF-9D25-70AE2C56F22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1A968584-EF9C-43BA-B20B-48CBC69CC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eptune_Full_Disk_View_-_GPN-2000-000443.jpg" TargetMode="External"/><Relationship Id="rId3" Type="http://schemas.openxmlformats.org/officeDocument/2006/relationships/hyperlink" Target="http://cs.wikipedia.org/wiki/Soubor:Jupiter.jpg" TargetMode="External"/><Relationship Id="rId7" Type="http://schemas.openxmlformats.org/officeDocument/2006/relationships/hyperlink" Target="http://cs.wikipedia.org/wiki/Soubor:Uranus.jpg" TargetMode="External"/><Relationship Id="rId2" Type="http://schemas.openxmlformats.org/officeDocument/2006/relationships/hyperlink" Target="http://www.observatory.cz/static/elearn/velke/velke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turn_(planet)_large.jpg" TargetMode="External"/><Relationship Id="rId5" Type="http://schemas.openxmlformats.org/officeDocument/2006/relationships/hyperlink" Target="http://cs.wikipedia.org/wiki/Soubor:Titan_Visible.jpg" TargetMode="External"/><Relationship Id="rId4" Type="http://schemas.openxmlformats.org/officeDocument/2006/relationships/hyperlink" Target="http://cs.wikipedia.org/wiki/Soubor:Satelliti_galileiani_e_Giov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VY_32_INOVACE_19_19_Velké planety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2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je určena k vyvození zajímavostí o velkých planetách.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13.2.2013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13.2.2013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92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velké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17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716016" y="1476875"/>
            <a:ext cx="3859534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4000" b="1" dirty="0" smtClean="0"/>
              <a:t>Vnější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4000" b="1" dirty="0" smtClean="0"/>
              <a:t>Plynné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4000" b="1" dirty="0" smtClean="0"/>
              <a:t>Jupiter, Saturn, Uran, Neptun</a:t>
            </a:r>
            <a:endParaRPr lang="cs-CZ" sz="4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 smtClean="0"/>
              <a:t>Velké planety</a:t>
            </a:r>
            <a:endParaRPr lang="cs-CZ" sz="4800" u="sng" dirty="0"/>
          </a:p>
        </p:txBody>
      </p:sp>
      <p:pic>
        <p:nvPicPr>
          <p:cNvPr id="1026" name="Picture 2" descr="http://upload.wikimedia.org/wikipedia/commons/thumb/1/18/Gas_giants_in_the_solar_system.jpg/200px-Gas_giants_in_the_solar_syste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76875"/>
            <a:ext cx="3816424" cy="490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69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211462" cy="4724400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Největší planeta sl. soustavy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Rotace kolem své osy méně než 10 hodin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 velká červená skvrna – nejvýraznější objekt na jeho povrchu (bouře- velikosti tří Zemí)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63 měsíců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 smtClean="0"/>
              <a:t>Jupiter</a:t>
            </a:r>
            <a:endParaRPr lang="cs-CZ" sz="4800" u="sng" dirty="0"/>
          </a:p>
        </p:txBody>
      </p:sp>
      <p:pic>
        <p:nvPicPr>
          <p:cNvPr id="3074" name="Picture 2" descr="Jupi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850" y="476672"/>
            <a:ext cx="5541615" cy="554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32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211960" y="1628800"/>
            <a:ext cx="4392488" cy="472440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u="sng" dirty="0" err="1" smtClean="0"/>
              <a:t>Io</a:t>
            </a:r>
            <a:endParaRPr lang="cs-CZ" sz="2800" u="sng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u="sng" dirty="0" smtClean="0"/>
              <a:t>Europa </a:t>
            </a:r>
            <a:r>
              <a:rPr lang="cs-CZ" sz="2800" dirty="0" smtClean="0"/>
              <a:t>– celá pokrytý ledem</a:t>
            </a:r>
            <a:endParaRPr lang="cs-CZ" sz="2800" u="sng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u="sng" dirty="0" err="1" smtClean="0"/>
              <a:t>Calisto</a:t>
            </a:r>
            <a:endParaRPr lang="cs-CZ" sz="2800" u="sng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u="sng" dirty="0" err="1" smtClean="0"/>
              <a:t>Ganymed</a:t>
            </a:r>
            <a:r>
              <a:rPr lang="cs-CZ" sz="2800" dirty="0" smtClean="0"/>
              <a:t> – největší měsíc ve Sl. soustavě, větší než planeta Merkur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Jupiterovy měsíce</a:t>
            </a:r>
            <a:endParaRPr lang="cs-CZ" dirty="0"/>
          </a:p>
        </p:txBody>
      </p:sp>
      <p:pic>
        <p:nvPicPr>
          <p:cNvPr id="2050" name="Picture 2" descr="http://upload.wikimedia.org/wikipedia/commons/thumb/a/a8/Satelliti_galileiani_e_Giove.jpg/220px-Satelliti_galileiani_e_Giov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672408" cy="524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971600" y="4077072"/>
            <a:ext cx="3672408" cy="151216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788024" y="5589240"/>
            <a:ext cx="3280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Velká červená skvrna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719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aturn (planet) 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378" y="116632"/>
            <a:ext cx="5269449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59534" cy="472440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Druhá největší planeta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Prstence řadí Saturn mezi nejkrásnější objekty vesmíru</a:t>
            </a:r>
          </a:p>
          <a:p>
            <a:r>
              <a:rPr lang="cs-CZ" sz="2800" dirty="0" smtClean="0"/>
              <a:t>Skládají se z úlomků hmoty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62 měsíců – nejzajímavější měsíc Titan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Saturn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4691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2779414" cy="47244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Jako jediný měsíc ve sluneční soustavě má svou atmosféru.</a:t>
            </a:r>
            <a:endParaRPr lang="cs-CZ" sz="4000" dirty="0"/>
          </a:p>
        </p:txBody>
      </p:sp>
      <p:pic>
        <p:nvPicPr>
          <p:cNvPr id="4098" name="Picture 2" descr="Tita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866" y="404664"/>
            <a:ext cx="54006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/>
              <a:t>Měsíc Titan</a:t>
            </a:r>
            <a:endParaRPr lang="cs-CZ" sz="5400" u="sng" dirty="0"/>
          </a:p>
        </p:txBody>
      </p:sp>
    </p:spTree>
    <p:extLst>
      <p:ext uri="{BB962C8B-B14F-4D97-AF65-F5344CB8AC3E}">
        <p14:creationId xmlns:p14="http://schemas.microsoft.com/office/powerpoint/2010/main" val="265621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Uran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539" y="476672"/>
            <a:ext cx="5669919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228357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Modrozelená koule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Nejjasnější oblačnost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Nakloněnou osu ke Slunci – valí se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27 měsíců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Uran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39479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Neptune Full Disk View - GPN-2000-0004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842" y="188640"/>
            <a:ext cx="568863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283470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Planeta podobná planetě Uran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Uvnitř je kamenitá a obohacená vodním ledem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dirty="0" smtClean="0"/>
              <a:t>13 měsíců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Neptun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91645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/>
              <a:t>Vyber, co je typické pro Jupiter.</a:t>
            </a:r>
            <a:endParaRPr lang="cs-CZ" sz="4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83214"/>
            <a:ext cx="30780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největší  planeta.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08631" y="4843264"/>
            <a:ext cx="3275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nejmenší planeta.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05064"/>
            <a:ext cx="6956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Otočí se  kolem své osy za méně než 10 hodin.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54376" y="2261201"/>
            <a:ext cx="6697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Otočí se  kolem své osy za více než 10 hodin.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9341" y="5687670"/>
            <a:ext cx="3280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Velká červená skvrna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73546" y="3498765"/>
            <a:ext cx="2388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Největší kaňon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045" y="2905780"/>
            <a:ext cx="2294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Nemá měsíce.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77980" y="5693350"/>
            <a:ext cx="2681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nejblíže Slunci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03833" y="1584490"/>
            <a:ext cx="3946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Patří mezi plynné planety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9341" y="4751566"/>
            <a:ext cx="4328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Patří mezi kamenné planety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47741" y="2905780"/>
            <a:ext cx="1630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Ganymed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506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Neptune Full Disk View - GPN-2000-0004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8476"/>
            <a:ext cx="6408712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5569" y="2961112"/>
            <a:ext cx="33826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Neptun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76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aturn (planet) 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378" y="116632"/>
            <a:ext cx="5269449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2961112"/>
            <a:ext cx="30235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Saturn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43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840360"/>
          </a:xfrm>
        </p:spPr>
        <p:txBody>
          <a:bodyPr>
            <a:noAutofit/>
          </a:bodyPr>
          <a:lstStyle/>
          <a:p>
            <a:r>
              <a:rPr lang="cs-CZ" sz="6600" dirty="0" smtClean="0"/>
              <a:t>Titan je měsícem planety?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62424" y="3645024"/>
            <a:ext cx="32191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Saturnu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48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26429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Největší měsíc </a:t>
            </a:r>
            <a:r>
              <a:rPr lang="cs-CZ" sz="6600" smtClean="0"/>
              <a:t>ve sl</a:t>
            </a:r>
            <a:r>
              <a:rPr lang="cs-CZ" sz="6600" dirty="0" smtClean="0"/>
              <a:t>. soustavě je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0183" y="3429000"/>
            <a:ext cx="39036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err="1" smtClean="0">
                <a:solidFill>
                  <a:srgbClr val="FFFF00"/>
                </a:solidFill>
              </a:rPr>
              <a:t>Ganymed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648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26429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Prstenec je typický pro planetu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3428999"/>
            <a:ext cx="27414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Saturn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09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26429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27 měsíců má planeta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5917" y="3428998"/>
            <a:ext cx="20521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Uran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49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26429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Která planeta se valí?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5917" y="3428998"/>
            <a:ext cx="20521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Uran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84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  </a:t>
            </a:r>
            <a:r>
              <a:rPr lang="cs-CZ" sz="5400" u="sng" dirty="0" smtClean="0"/>
              <a:t>Velké planety</a:t>
            </a:r>
            <a:endParaRPr lang="cs-CZ" sz="5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44824"/>
            <a:ext cx="90364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rgbClr val="FF0000"/>
                </a:solidFill>
              </a:rPr>
              <a:t>Jupiter: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Největší planeta Sl. </a:t>
            </a:r>
            <a:r>
              <a:rPr lang="cs-CZ" sz="2800" dirty="0" smtClean="0"/>
              <a:t>Soustavy,  otočí se za méně </a:t>
            </a:r>
            <a:r>
              <a:rPr lang="cs-CZ" sz="2800" dirty="0"/>
              <a:t>než 10 </a:t>
            </a:r>
            <a:r>
              <a:rPr lang="cs-CZ" sz="2800" dirty="0" smtClean="0"/>
              <a:t>hodin,  </a:t>
            </a:r>
            <a:r>
              <a:rPr lang="cs-CZ" sz="2800" dirty="0"/>
              <a:t>velká červená skvrna </a:t>
            </a:r>
            <a:r>
              <a:rPr lang="cs-CZ" sz="2800" dirty="0" smtClean="0"/>
              <a:t>(</a:t>
            </a:r>
            <a:r>
              <a:rPr lang="cs-CZ" sz="2800" dirty="0"/>
              <a:t>bouře- velikosti tří Zemí</a:t>
            </a:r>
            <a:r>
              <a:rPr lang="cs-CZ" sz="2800" dirty="0" smtClean="0"/>
              <a:t>),  </a:t>
            </a:r>
            <a:r>
              <a:rPr lang="cs-CZ" sz="2800" dirty="0"/>
              <a:t>63 </a:t>
            </a:r>
            <a:r>
              <a:rPr lang="cs-CZ" sz="2800" dirty="0" smtClean="0"/>
              <a:t>měsíců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Saturn: </a:t>
            </a:r>
            <a:r>
              <a:rPr lang="cs-CZ" sz="2800" dirty="0" smtClean="0"/>
              <a:t>prstence skládají </a:t>
            </a:r>
            <a:r>
              <a:rPr lang="cs-CZ" sz="2800" dirty="0"/>
              <a:t>se z úlomků </a:t>
            </a:r>
            <a:r>
              <a:rPr lang="cs-CZ" sz="2800" dirty="0" smtClean="0"/>
              <a:t>hmoty, 62 </a:t>
            </a:r>
            <a:r>
              <a:rPr lang="cs-CZ" sz="2800" dirty="0"/>
              <a:t>měsíců – </a:t>
            </a:r>
            <a:r>
              <a:rPr lang="cs-CZ" sz="2800" dirty="0" smtClean="0"/>
              <a:t>Titan – má atmosféru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Uran: </a:t>
            </a:r>
            <a:r>
              <a:rPr lang="cs-CZ" sz="2800" dirty="0"/>
              <a:t>Modrozelená </a:t>
            </a:r>
            <a:r>
              <a:rPr lang="cs-CZ" sz="2800" dirty="0" smtClean="0"/>
              <a:t>koule,  valí se, 27 měsíců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u="sng" dirty="0" smtClean="0">
                <a:solidFill>
                  <a:srgbClr val="00B0F0"/>
                </a:solidFill>
              </a:rPr>
              <a:t>Neptun:  </a:t>
            </a:r>
            <a:r>
              <a:rPr lang="cs-CZ" sz="2800" dirty="0" smtClean="0"/>
              <a:t>podobný  Uranu, 13 </a:t>
            </a:r>
            <a:r>
              <a:rPr lang="cs-CZ" sz="2800" dirty="0"/>
              <a:t>měsíců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u="sng" dirty="0">
              <a:solidFill>
                <a:srgbClr val="00B0F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u="sng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89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Planety: </a:t>
            </a:r>
            <a:r>
              <a:rPr lang="cs-CZ" dirty="0"/>
              <a:t>NEUVEDEN. </a:t>
            </a:r>
            <a:r>
              <a:rPr lang="cs-CZ" i="1" dirty="0"/>
              <a:t>observatory.cz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www.observatory.cz/static/elearn/velke/velke3.jpg</a:t>
            </a:r>
            <a:endParaRPr lang="cs-CZ" dirty="0" smtClean="0"/>
          </a:p>
          <a:p>
            <a:r>
              <a:rPr lang="cs-CZ" dirty="0" err="1" smtClean="0"/>
              <a:t>Jupiter:</a:t>
            </a:r>
            <a:r>
              <a:rPr lang="cs-CZ" dirty="0" err="1"/>
              <a:t>NASA</a:t>
            </a:r>
            <a:r>
              <a:rPr lang="cs-CZ" dirty="0"/>
              <a:t>/JPL/USGS.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cs.wikipedia.org/wiki/Soubor:Jupiter.jpg</a:t>
            </a:r>
            <a:endParaRPr lang="cs-CZ" dirty="0" smtClean="0"/>
          </a:p>
          <a:p>
            <a:r>
              <a:rPr lang="cs-CZ" dirty="0" smtClean="0"/>
              <a:t>Jupiterovy </a:t>
            </a:r>
            <a:r>
              <a:rPr lang="cs-CZ" dirty="0" err="1" smtClean="0"/>
              <a:t>měsíce:</a:t>
            </a:r>
            <a:r>
              <a:rPr lang="cs-CZ" dirty="0" err="1"/>
              <a:t>NASA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cs.wikipedia.org/wiki/Soubor:Satelliti_galileiani_e_Giove.jpg</a:t>
            </a:r>
            <a:endParaRPr lang="cs-CZ" dirty="0" smtClean="0"/>
          </a:p>
          <a:p>
            <a:r>
              <a:rPr lang="cs-CZ" dirty="0" smtClean="0"/>
              <a:t>Titan: NASA/JPL/SPACE </a:t>
            </a:r>
            <a:r>
              <a:rPr lang="cs-CZ" dirty="0"/>
              <a:t>SCIENCE INSTITUTE.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cs.wikipedia.org/wiki/Soubor:Titan_Visible.jpg</a:t>
            </a:r>
            <a:endParaRPr lang="cs-CZ" dirty="0" smtClean="0"/>
          </a:p>
          <a:p>
            <a:r>
              <a:rPr lang="cs-CZ" dirty="0" err="1" smtClean="0"/>
              <a:t>Saturn:</a:t>
            </a:r>
            <a:r>
              <a:rPr lang="cs-CZ" dirty="0" err="1"/>
              <a:t>VOYAGER</a:t>
            </a:r>
            <a:r>
              <a:rPr lang="cs-CZ" dirty="0"/>
              <a:t> 2. 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http://cs.wikipedia.org/wiki/Soubor:Saturn_(planet)_</a:t>
            </a:r>
            <a:r>
              <a:rPr lang="cs-CZ" dirty="0" smtClean="0">
                <a:hlinkClick r:id="rId6"/>
              </a:rPr>
              <a:t>large.jpg</a:t>
            </a:r>
            <a:endParaRPr lang="cs-CZ" dirty="0" smtClean="0"/>
          </a:p>
          <a:p>
            <a:r>
              <a:rPr lang="cs-CZ" dirty="0" smtClean="0"/>
              <a:t>Uran: </a:t>
            </a:r>
            <a:r>
              <a:rPr lang="cs-CZ" dirty="0"/>
              <a:t>NASA.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cs.wikipedia.org/wiki/Soubor:Uranus.jpg</a:t>
            </a:r>
            <a:endParaRPr lang="cs-CZ" dirty="0" smtClean="0"/>
          </a:p>
          <a:p>
            <a:r>
              <a:rPr lang="cs-CZ" dirty="0" err="1" smtClean="0"/>
              <a:t>Neptun:</a:t>
            </a:r>
            <a:r>
              <a:rPr lang="cs-CZ" dirty="0" err="1"/>
              <a:t>NASA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8"/>
              </a:rPr>
              <a:t>http://cs.wikipedia.org/wiki/Soubor:Neptune_Full_Disk_View_-_</a:t>
            </a:r>
            <a:r>
              <a:rPr lang="cs-CZ" dirty="0" smtClean="0">
                <a:hlinkClick r:id="rId8"/>
              </a:rPr>
              <a:t>GPN-2000-000443.jpg</a:t>
            </a:r>
            <a:endParaRPr lang="cs-CZ" dirty="0" smtClean="0"/>
          </a:p>
          <a:p>
            <a:r>
              <a:rPr lang="cs-CZ" dirty="0"/>
              <a:t>LITERATURA:</a:t>
            </a:r>
          </a:p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01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189</TotalTime>
  <Words>337</Words>
  <Application>Microsoft Office PowerPoint</Application>
  <PresentationFormat>Předvádění na obrazovce (4:3)</PresentationFormat>
  <Paragraphs>110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Mylar</vt:lpstr>
      <vt:lpstr>Prezentace aplikace PowerPoint</vt:lpstr>
      <vt:lpstr>Planety</vt:lpstr>
      <vt:lpstr>Velké planety</vt:lpstr>
      <vt:lpstr>Jupiter</vt:lpstr>
      <vt:lpstr>Jupiterovy měsíce</vt:lpstr>
      <vt:lpstr>Saturn</vt:lpstr>
      <vt:lpstr>Měsíc Titan</vt:lpstr>
      <vt:lpstr>Uran</vt:lpstr>
      <vt:lpstr>Neptun</vt:lpstr>
      <vt:lpstr>Vyber, co je typické pro Jupiter.</vt:lpstr>
      <vt:lpstr>Co je na obrázku?</vt:lpstr>
      <vt:lpstr>Co je na obrázku?</vt:lpstr>
      <vt:lpstr>Titan je měsícem planety?</vt:lpstr>
      <vt:lpstr>Největší měsíc ve sl. soustavě je</vt:lpstr>
      <vt:lpstr>Prstenec je typický pro planetu</vt:lpstr>
      <vt:lpstr>27 měsíců má planeta</vt:lpstr>
      <vt:lpstr>Která planeta se valí?</vt:lpstr>
      <vt:lpstr>Zápis:   Velké planety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</dc:title>
  <dc:creator>Veronika Gábelová</dc:creator>
  <cp:lastModifiedBy>Veronika Gábelová</cp:lastModifiedBy>
  <cp:revision>23</cp:revision>
  <dcterms:created xsi:type="dcterms:W3CDTF">2013-02-03T12:45:50Z</dcterms:created>
  <dcterms:modified xsi:type="dcterms:W3CDTF">2013-03-05T15:00:08Z</dcterms:modified>
</cp:coreProperties>
</file>