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61" r:id="rId5"/>
    <p:sldId id="262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VY_12_INOVACE_19_</a:t>
          </a:r>
          <a:r>
            <a:rPr lang="cs-CZ" b="0" dirty="0" smtClean="0"/>
            <a:t>Části těla člověka</a:t>
          </a:r>
          <a:endParaRPr lang="cs-CZ" b="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</a:t>
          </a:r>
          <a:r>
            <a:rPr lang="cs-CZ" b="0" dirty="0" smtClean="0"/>
            <a:t> Části těla člověka</a:t>
          </a:r>
          <a:endParaRPr lang="cs-CZ" b="0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VY_12_INOVACE_19_</a:t>
          </a:r>
          <a:r>
            <a:rPr lang="cs-CZ" sz="1800" b="0" kern="1200" dirty="0" smtClean="0"/>
            <a:t>Části těla člověka</a:t>
          </a:r>
          <a:endParaRPr lang="cs-CZ" sz="1800" b="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</a:t>
          </a:r>
          <a:r>
            <a:rPr lang="cs-CZ" sz="1800" b="0" kern="1200" dirty="0" smtClean="0"/>
            <a:t> Části těla člověka</a:t>
          </a:r>
          <a:endParaRPr lang="cs-CZ" sz="1800" b="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C4079-4B1B-4F98-89ED-379763D12206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C5C1D-EAE8-420B-976C-561E1B55DE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Tento list si žáci zapíší do </a:t>
            </a:r>
            <a:r>
              <a:rPr lang="cs-CZ" dirty="0" smtClean="0"/>
              <a:t>sešitu, namalují k </a:t>
            </a:r>
            <a:r>
              <a:rPr lang="cs-CZ" smtClean="0"/>
              <a:t>tomu obrázky.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se pokusí na fotografii popsat jednotlivé části těla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C5C1D-EAE8-420B-976C-561E1B55DEF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822198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39699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Materiál je určen pro 3. ročník ZŠ, pro výuku </a:t>
            </a:r>
            <a:r>
              <a:rPr lang="cs-CZ" dirty="0" smtClean="0"/>
              <a:t>prvouky </a:t>
            </a:r>
            <a:endParaRPr lang="cs-CZ" dirty="0" smtClean="0"/>
          </a:p>
          <a:p>
            <a:r>
              <a:rPr lang="cs-CZ" dirty="0" smtClean="0"/>
              <a:t>Pomůcky: interaktivní pero, fixy na interaktivní tabuli, figurína </a:t>
            </a:r>
            <a:r>
              <a:rPr lang="cs-CZ" dirty="0" smtClean="0"/>
              <a:t>člověka, názorný obraz člověka</a:t>
            </a:r>
            <a:endParaRPr lang="cs-CZ" dirty="0" smtClean="0"/>
          </a:p>
          <a:p>
            <a:r>
              <a:rPr lang="cs-CZ" dirty="0" smtClean="0"/>
              <a:t>Tento materiál slouží jako prezentace nově probíraného učiva, nebo ho lze využít v rámci opakování.</a:t>
            </a:r>
          </a:p>
          <a:p>
            <a:r>
              <a:rPr lang="cs-CZ" dirty="0" smtClean="0"/>
              <a:t>Inovace: interaktivní způsob učení</a:t>
            </a:r>
          </a:p>
          <a:p>
            <a:r>
              <a:rPr lang="cs-CZ" dirty="0" smtClean="0"/>
              <a:t>Metodické pokyny: žáci si zopakují vše, co musí znát o částech těla člověka. Veškeré znalosti o částech těla mohou ukazovat na sobě a popisovat jednotlivé části, nebo na názorném obraze nebo figuríně. Poznatky si zapíší do sešitu. Popíší je i na </a:t>
            </a:r>
            <a:r>
              <a:rPr lang="cs-CZ" dirty="0" smtClean="0"/>
              <a:t>fotografii. Doplňují text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9102295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/>
              <a:t>Části těla člověka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Hlava, trup, končetiny</a:t>
            </a:r>
          </a:p>
          <a:p>
            <a:r>
              <a:rPr lang="cs-CZ" dirty="0" smtClean="0"/>
              <a:t>Hlava – ……….., ………, ……., ………., …………, ……..</a:t>
            </a:r>
          </a:p>
          <a:p>
            <a:r>
              <a:rPr lang="cs-CZ" dirty="0" smtClean="0"/>
              <a:t>Trup – ………….., …………, ……….</a:t>
            </a:r>
          </a:p>
          <a:p>
            <a:r>
              <a:rPr lang="cs-CZ" dirty="0" smtClean="0"/>
              <a:t>Horní končetina – ……………, ………., ………, …….., ………….</a:t>
            </a:r>
          </a:p>
          <a:p>
            <a:r>
              <a:rPr lang="cs-CZ" dirty="0" smtClean="0"/>
              <a:t>Dolní končetina – ……….., ……….., ………., ………., …………, ………., …………, …………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/>
              <a:t>Části těla člověka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Hlava, trup, končetiny</a:t>
            </a:r>
          </a:p>
          <a:p>
            <a:r>
              <a:rPr lang="cs-CZ" dirty="0" smtClean="0"/>
              <a:t>Hlava – vlasy, oči, nos, ústa, brada, čelo, …</a:t>
            </a:r>
          </a:p>
          <a:p>
            <a:r>
              <a:rPr lang="cs-CZ" dirty="0" smtClean="0"/>
              <a:t>Trup – hrudník, břicho, záda</a:t>
            </a:r>
          </a:p>
          <a:p>
            <a:r>
              <a:rPr lang="cs-CZ" dirty="0" smtClean="0"/>
              <a:t>Horní končetina – rameno, loket, zápěstí, dlaň, prsty</a:t>
            </a:r>
          </a:p>
          <a:p>
            <a:r>
              <a:rPr lang="cs-CZ" dirty="0" smtClean="0"/>
              <a:t>Dolní končetina – hýždě, stehno, koleno, lýtko, kotník, pata, nárt, prsty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Steflova\AppData\Local\Microsoft\Windows\Temporary Internet Files\Content.IE5\J693QRMB\MC90044173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200400" y="3629036"/>
            <a:ext cx="942972" cy="9429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Části těla člověka</a:t>
            </a:r>
            <a:endParaRPr lang="cs-CZ" dirty="0"/>
          </a:p>
        </p:txBody>
      </p:sp>
      <p:pic>
        <p:nvPicPr>
          <p:cNvPr id="9" name="Zástupný symbol pro obsah 8" descr="P708176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59318" y="928670"/>
            <a:ext cx="7484581" cy="5613436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dirty="0" smtClean="0"/>
              <a:t>Foto archiv autora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26218008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265</Words>
  <Application>Microsoft Office PowerPoint</Application>
  <PresentationFormat>Předvádění na obrazovce (4:3)</PresentationFormat>
  <Paragraphs>31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Části těla člověka</vt:lpstr>
      <vt:lpstr>Části těla člověka - řešení</vt:lpstr>
      <vt:lpstr>Části těla člověka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Steflova</cp:lastModifiedBy>
  <cp:revision>21</cp:revision>
  <dcterms:created xsi:type="dcterms:W3CDTF">2011-08-21T15:31:45Z</dcterms:created>
  <dcterms:modified xsi:type="dcterms:W3CDTF">2012-03-12T07:32:41Z</dcterms:modified>
</cp:coreProperties>
</file>