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660"/>
  </p:normalViewPr>
  <p:slideViewPr>
    <p:cSldViewPr>
      <p:cViewPr>
        <p:scale>
          <a:sx n="90" d="100"/>
          <a:sy n="90" d="100"/>
        </p:scale>
        <p:origin x="-60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41FAE8-A8E2-443C-86FA-9A943922879C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9C86D6-3070-4263-8446-622B94F1C8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092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Cilka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9C86D6-3070-4263-8446-622B94F1C89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044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74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29006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3313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2366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3702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5748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6921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543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6939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392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2128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60124D-C066-4ACB-98E6-55B54528F1B4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75030B-EC40-4ED2-B73D-66A2749DF4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961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audio1.wav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8537.html" TargetMode="External"/><Relationship Id="rId7" Type="http://schemas.openxmlformats.org/officeDocument/2006/relationships/hyperlink" Target="http://www.clker.com/clipart-igloo.html" TargetMode="External"/><Relationship Id="rId2" Type="http://schemas.openxmlformats.org/officeDocument/2006/relationships/hyperlink" Target="http://www.clker.com/clipart-10848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4224.html" TargetMode="External"/><Relationship Id="rId5" Type="http://schemas.openxmlformats.org/officeDocument/2006/relationships/hyperlink" Target="http://www.clker.com/clipart-24285.html" TargetMode="External"/><Relationship Id="rId4" Type="http://schemas.openxmlformats.org/officeDocument/2006/relationships/hyperlink" Target="http://www.clker.com/clipart-687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908720"/>
            <a:ext cx="7772400" cy="2704366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>    Název školy</a:t>
            </a:r>
            <a:r>
              <a:rPr lang="cs-CZ" sz="2400" dirty="0" smtClean="0"/>
              <a:t>: ZŠ  Kouřim, Okružní 435</a:t>
            </a:r>
            <a:br>
              <a:rPr lang="cs-CZ" sz="2400" dirty="0" smtClean="0"/>
            </a:br>
            <a:r>
              <a:rPr lang="cs-CZ" sz="2400" b="1" dirty="0" smtClean="0"/>
              <a:t>Autor: </a:t>
            </a:r>
            <a:r>
              <a:rPr lang="cs-CZ" sz="2400" dirty="0" smtClean="0"/>
              <a:t>Jana Ležalová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 smtClean="0"/>
              <a:t>Název materiálu:</a:t>
            </a:r>
            <a:r>
              <a:rPr lang="cs-CZ" sz="2400" dirty="0" smtClean="0"/>
              <a:t>VY_32_Inovace _</a:t>
            </a:r>
            <a:r>
              <a:rPr lang="cs-CZ" sz="2400" smtClean="0"/>
              <a:t>31 _Abeceda </a:t>
            </a:r>
            <a:r>
              <a:rPr lang="cs-CZ" sz="2400" dirty="0" smtClean="0"/>
              <a:t>1.část</a:t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Číslo projektu:</a:t>
            </a:r>
            <a:r>
              <a:rPr lang="cs-CZ" sz="2400" dirty="0" smtClean="0"/>
              <a:t>CZ.1.07/1.4.00/21.3250</a:t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700" dirty="0" smtClean="0"/>
              <a:t>. </a:t>
            </a:r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078475" y="4509120"/>
            <a:ext cx="4974590" cy="96329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65370" y="4440875"/>
            <a:ext cx="6400800" cy="206308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361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99048"/>
            <a:ext cx="8229600" cy="45438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Jazyk:     ČESKÝ JAZYK</a:t>
            </a:r>
          </a:p>
          <a:p>
            <a:pPr marL="0" indent="0">
              <a:buNone/>
            </a:pPr>
            <a:r>
              <a:rPr lang="cs-CZ" sz="1800" b="1" dirty="0" smtClean="0"/>
              <a:t>Očekávaný výstup:  </a:t>
            </a:r>
            <a:r>
              <a:rPr lang="cs-CZ" sz="1800" dirty="0" smtClean="0"/>
              <a:t>Pozná a určí grafém i foném  1.části písmen abecedy,</a:t>
            </a:r>
          </a:p>
          <a:p>
            <a:pPr marL="0" indent="0">
              <a:buNone/>
            </a:pPr>
            <a:r>
              <a:rPr lang="cs-CZ" sz="1800" b="1" dirty="0"/>
              <a:t> </a:t>
            </a:r>
            <a:r>
              <a:rPr lang="cs-CZ" sz="1800" b="1" dirty="0" smtClean="0"/>
              <a:t>                                   </a:t>
            </a:r>
            <a:r>
              <a:rPr lang="cs-CZ" sz="1800" dirty="0" smtClean="0"/>
              <a:t>čte s porozuměním, odpovídá na otázky</a:t>
            </a:r>
          </a:p>
          <a:p>
            <a:pPr marL="0" indent="0">
              <a:buNone/>
            </a:pPr>
            <a:r>
              <a:rPr lang="cs-CZ" sz="1800" b="1" dirty="0" smtClean="0"/>
              <a:t>Klíčová slova:   </a:t>
            </a:r>
            <a:r>
              <a:rPr lang="cs-CZ" sz="1800" dirty="0" smtClean="0"/>
              <a:t>Abeceda, a</a:t>
            </a:r>
            <a:r>
              <a:rPr lang="cs-CZ" sz="1800" dirty="0" smtClean="0"/>
              <a:t>, b, c, č</a:t>
            </a:r>
            <a:r>
              <a:rPr lang="cs-CZ" sz="1800" dirty="0" smtClean="0"/>
              <a:t>, d, e , velká , malá písmena, přiřazování ,  doplňování </a:t>
            </a:r>
            <a:endParaRPr lang="cs-CZ" sz="1800" b="1" dirty="0" smtClean="0"/>
          </a:p>
          <a:p>
            <a:pPr marL="0" indent="0">
              <a:buNone/>
            </a:pPr>
            <a:r>
              <a:rPr lang="cs-CZ" sz="1800" b="1" dirty="0" smtClean="0"/>
              <a:t>Druh učebního materiálu: </a:t>
            </a:r>
            <a:r>
              <a:rPr lang="cs-CZ" sz="1800" dirty="0" smtClean="0"/>
              <a:t>Sada digitálního učebního materiálu pro interaktivní tabuli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/prezentace/</a:t>
            </a:r>
          </a:p>
          <a:p>
            <a:pPr marL="0" indent="0">
              <a:buNone/>
            </a:pPr>
            <a:r>
              <a:rPr lang="cs-CZ" sz="1800" b="1" dirty="0" smtClean="0"/>
              <a:t>Druh interaktivity:  </a:t>
            </a:r>
            <a:r>
              <a:rPr lang="cs-CZ" sz="1800" dirty="0" smtClean="0"/>
              <a:t>Prezentace </a:t>
            </a:r>
            <a:r>
              <a:rPr lang="cs-CZ" sz="1800" dirty="0" err="1" smtClean="0"/>
              <a:t>Power</a:t>
            </a:r>
            <a:r>
              <a:rPr lang="cs-CZ" sz="1800" dirty="0" smtClean="0"/>
              <a:t> Point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/doplňování do textu na tabuli s následnou kontrolou na každé stránce/</a:t>
            </a:r>
          </a:p>
          <a:p>
            <a:pPr marL="0" indent="0">
              <a:buNone/>
            </a:pPr>
            <a:r>
              <a:rPr lang="cs-CZ" sz="1800" b="1" dirty="0" smtClean="0"/>
              <a:t>Cílová skupina:                       </a:t>
            </a:r>
            <a:r>
              <a:rPr lang="cs-CZ" sz="1800" dirty="0" smtClean="0"/>
              <a:t>4.ročník</a:t>
            </a:r>
          </a:p>
          <a:p>
            <a:pPr marL="0" indent="0">
              <a:buNone/>
            </a:pPr>
            <a:r>
              <a:rPr lang="cs-CZ" sz="1800" b="1" dirty="0" smtClean="0"/>
              <a:t>Stupeň a typ vzdělání:          </a:t>
            </a:r>
            <a:r>
              <a:rPr lang="cs-CZ" sz="1800" dirty="0" smtClean="0"/>
              <a:t>Základní škola praktická  - 1.stupeň</a:t>
            </a:r>
          </a:p>
          <a:p>
            <a:pPr marL="0" indent="0">
              <a:buNone/>
            </a:pPr>
            <a:r>
              <a:rPr lang="cs-CZ" sz="1800" b="1" dirty="0" smtClean="0"/>
              <a:t>Typická věková skupina:       </a:t>
            </a:r>
            <a:r>
              <a:rPr lang="cs-CZ" sz="1800" dirty="0" smtClean="0"/>
              <a:t>9 - 10 let</a:t>
            </a:r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Podnadpis 2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r>
              <a:rPr lang="cs-CZ" sz="1800" b="1" dirty="0" smtClean="0">
                <a:solidFill>
                  <a:schemeClr val="tx1"/>
                </a:solidFill>
              </a:rPr>
              <a:t>Anotace: </a:t>
            </a:r>
            <a:r>
              <a:rPr lang="cs-CZ" sz="1800" dirty="0" smtClean="0">
                <a:solidFill>
                  <a:schemeClr val="tx1"/>
                </a:solidFill>
              </a:rPr>
              <a:t>Prezentace je určena pro  4. ročník, slouží k </a:t>
            </a:r>
            <a:r>
              <a:rPr lang="cs-CZ" sz="1800" dirty="0" smtClean="0"/>
              <a:t>procvičení </a:t>
            </a:r>
            <a:r>
              <a:rPr lang="cs-CZ" sz="1800" dirty="0" smtClean="0">
                <a:solidFill>
                  <a:schemeClr val="tx1"/>
                </a:solidFill>
              </a:rPr>
              <a:t>1. části písmen abecedy /</a:t>
            </a:r>
            <a:r>
              <a:rPr lang="cs-CZ" sz="1800" dirty="0" err="1" smtClean="0">
                <a:solidFill>
                  <a:schemeClr val="tx1"/>
                </a:solidFill>
              </a:rPr>
              <a:t>a,b</a:t>
            </a:r>
            <a:r>
              <a:rPr lang="cs-CZ" sz="1800" dirty="0" smtClean="0">
                <a:solidFill>
                  <a:schemeClr val="tx1"/>
                </a:solidFill>
              </a:rPr>
              <a:t>, c, č, d, e/ při čtení s porozuměním</a:t>
            </a:r>
            <a:endParaRPr lang="cs-CZ" sz="1800" dirty="0" smtClean="0"/>
          </a:p>
        </p:txBody>
      </p:sp>
      <p:pic>
        <p:nvPicPr>
          <p:cNvPr id="5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6431" y="5445224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06443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VESELÁ 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/>
              <a:t>	</a:t>
            </a:r>
            <a:r>
              <a:rPr lang="cs-CZ" sz="1800" dirty="0" smtClean="0"/>
              <a:t>Na </a:t>
            </a:r>
            <a:r>
              <a:rPr lang="cs-CZ" sz="1800" dirty="0"/>
              <a:t>kraji vesnice Maková Lhota bydlí rodina Veselých.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1800" dirty="0" smtClean="0"/>
              <a:t>Maminka </a:t>
            </a:r>
            <a:r>
              <a:rPr lang="cs-CZ" sz="1800" b="1" dirty="0"/>
              <a:t>Alena Veselá </a:t>
            </a:r>
            <a:r>
              <a:rPr lang="cs-CZ" sz="1800" dirty="0"/>
              <a:t>je lékárnice a ve svém volnu nejraději řídí své malé červené auto. Tatínek </a:t>
            </a:r>
            <a:r>
              <a:rPr lang="cs-CZ" sz="1800" b="1" dirty="0"/>
              <a:t>Bedřich </a:t>
            </a:r>
            <a:r>
              <a:rPr lang="cs-CZ" sz="1800" b="1" dirty="0" smtClean="0"/>
              <a:t>Veselý </a:t>
            </a:r>
            <a:r>
              <a:rPr lang="cs-CZ" sz="1800" dirty="0"/>
              <a:t>je strojvedoucí a když má volnou chvíli, chodí si zabruslit. Manželé</a:t>
            </a:r>
            <a:r>
              <a:rPr lang="cs-CZ" sz="1800" b="1" dirty="0"/>
              <a:t> Veselí </a:t>
            </a:r>
            <a:r>
              <a:rPr lang="cs-CZ" sz="1800" dirty="0"/>
              <a:t>mají čtyři děti. Nejmladší je čtyřletá </a:t>
            </a:r>
            <a:r>
              <a:rPr lang="cs-CZ" sz="1800" b="1" dirty="0" err="1"/>
              <a:t>Cilka</a:t>
            </a:r>
            <a:r>
              <a:rPr lang="cs-CZ" sz="1800" dirty="0"/>
              <a:t> – roztomilá holčička, která se od </a:t>
            </a:r>
            <a:r>
              <a:rPr lang="cs-CZ" sz="1800" dirty="0" smtClean="0"/>
              <a:t>mala </a:t>
            </a:r>
            <a:r>
              <a:rPr lang="cs-CZ" sz="1800" dirty="0"/>
              <a:t>nejraději cáká ve vodě. Školákovi </a:t>
            </a:r>
            <a:r>
              <a:rPr lang="cs-CZ" sz="1800" b="1" dirty="0"/>
              <a:t>Čendovi</a:t>
            </a:r>
            <a:r>
              <a:rPr lang="cs-CZ" sz="1800" dirty="0"/>
              <a:t> je 7 let a je to vášnivý rybář. </a:t>
            </a:r>
            <a:r>
              <a:rPr lang="cs-CZ" sz="1800" b="1" dirty="0"/>
              <a:t>Davidovi </a:t>
            </a:r>
            <a:r>
              <a:rPr lang="cs-CZ" sz="1800" dirty="0"/>
              <a:t>je 9 let, nikde dlouho neposedí, pořád někde lítá a  zrovna teď se honí s drakem po poli. </a:t>
            </a:r>
            <a:r>
              <a:rPr lang="cs-CZ" sz="1800" b="1" dirty="0"/>
              <a:t>Emil</a:t>
            </a:r>
            <a:r>
              <a:rPr lang="cs-CZ" sz="1800" dirty="0"/>
              <a:t> je ze všech sourozenců nejstarší, je mu 11 let a má velké přání  stát se </a:t>
            </a:r>
            <a:r>
              <a:rPr lang="cs-CZ" sz="1800" dirty="0" err="1" smtClean="0"/>
              <a:t>eskymákem</a:t>
            </a:r>
            <a:r>
              <a:rPr lang="cs-CZ" sz="1800" dirty="0" smtClean="0"/>
              <a:t>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1800" dirty="0"/>
              <a:t>	</a:t>
            </a:r>
            <a:r>
              <a:rPr lang="cs-CZ" sz="1800" dirty="0" smtClean="0"/>
              <a:t>Celá </a:t>
            </a:r>
            <a:r>
              <a:rPr lang="cs-CZ" sz="1800" dirty="0"/>
              <a:t>rodina </a:t>
            </a:r>
            <a:r>
              <a:rPr lang="cs-CZ" sz="1800" b="1" dirty="0"/>
              <a:t>Veselá</a:t>
            </a:r>
            <a:r>
              <a:rPr lang="cs-CZ" sz="1800" dirty="0"/>
              <a:t> je velmi  veselá. A proč? Zkus na to přijít sám.  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cs-CZ" sz="18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98810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Úkoly k textu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/>
              <a:t>● Spoj, co k sobě patří                             </a:t>
            </a:r>
            <a:r>
              <a:rPr lang="cs-CZ" b="1" dirty="0" smtClean="0"/>
              <a:t>           ● </a:t>
            </a:r>
            <a:r>
              <a:rPr lang="cs-CZ" b="1" dirty="0"/>
              <a:t>Správně napiš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Alena                        čeká                  …………………………………………………………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Bedřich                     drak                  ……………………..…………………………………</a:t>
            </a:r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Cilka</a:t>
            </a:r>
            <a:r>
              <a:rPr lang="cs-CZ" dirty="0" smtClean="0"/>
              <a:t>                          </a:t>
            </a:r>
            <a:r>
              <a:rPr lang="cs-CZ" dirty="0" err="1" smtClean="0"/>
              <a:t>eskymák</a:t>
            </a:r>
            <a:r>
              <a:rPr lang="cs-CZ" dirty="0" smtClean="0"/>
              <a:t>           ……………………………………………………….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Čenda                        brusle               ……………………..……………………………….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David                         auto                  ……………………………………………………...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Emil                           cáká                   ……………………..……………………………….</a:t>
            </a:r>
            <a:r>
              <a:rPr lang="cs-CZ" dirty="0"/>
              <a:t> 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619672" y="2420888"/>
            <a:ext cx="1224136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91680" y="2996952"/>
            <a:ext cx="115212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403648" y="3610744"/>
            <a:ext cx="1440160" cy="17624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619672" y="2420888"/>
            <a:ext cx="1152128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547664" y="2996952"/>
            <a:ext cx="1296144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1403648" y="3610744"/>
            <a:ext cx="1368152" cy="18344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5981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Úkoly k textu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958011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cs-CZ" sz="8000" b="1" dirty="0"/>
              <a:t>● </a:t>
            </a:r>
            <a:r>
              <a:rPr lang="cs-CZ" sz="8000" b="1" dirty="0" smtClean="0"/>
              <a:t>Najdi správnou </a:t>
            </a:r>
            <a:r>
              <a:rPr lang="cs-CZ" sz="8000" b="1" dirty="0"/>
              <a:t>odpověď a </a:t>
            </a:r>
            <a:r>
              <a:rPr lang="cs-CZ" sz="8000" b="1" dirty="0" smtClean="0"/>
              <a:t>napiš</a:t>
            </a:r>
            <a:endParaRPr lang="cs-CZ" sz="8000" dirty="0" smtClean="0"/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Kde </a:t>
            </a:r>
            <a:r>
              <a:rPr lang="cs-CZ" sz="8000" dirty="0"/>
              <a:t>bydlí </a:t>
            </a:r>
            <a:r>
              <a:rPr lang="cs-CZ" sz="8000" dirty="0" smtClean="0"/>
              <a:t> rodina </a:t>
            </a:r>
            <a:r>
              <a:rPr lang="cs-CZ" sz="8000" dirty="0"/>
              <a:t>Veselých </a:t>
            </a:r>
            <a:r>
              <a:rPr lang="cs-CZ" sz="8000" dirty="0" smtClean="0"/>
              <a:t>?…………………………………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Jaké </a:t>
            </a:r>
            <a:r>
              <a:rPr lang="cs-CZ" sz="8000" dirty="0"/>
              <a:t>je jméno maminky</a:t>
            </a:r>
            <a:r>
              <a:rPr lang="cs-CZ" sz="8000" dirty="0" smtClean="0"/>
              <a:t>?........................   Jaké </a:t>
            </a:r>
            <a:r>
              <a:rPr lang="cs-CZ" sz="8000" dirty="0"/>
              <a:t>je jméno tatínka</a:t>
            </a:r>
            <a:r>
              <a:rPr lang="cs-CZ" sz="8000" dirty="0" smtClean="0"/>
              <a:t>?.......................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Čím </a:t>
            </a:r>
            <a:r>
              <a:rPr lang="cs-CZ" sz="8000" dirty="0"/>
              <a:t>je maminka ?................................ </a:t>
            </a:r>
            <a:r>
              <a:rPr lang="cs-CZ" sz="8000" dirty="0" smtClean="0"/>
              <a:t>     Čím </a:t>
            </a:r>
            <a:r>
              <a:rPr lang="cs-CZ" sz="8000" dirty="0"/>
              <a:t>je tatínek</a:t>
            </a:r>
            <a:r>
              <a:rPr lang="cs-CZ" sz="8000" dirty="0" smtClean="0"/>
              <a:t>?....................................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Co </a:t>
            </a:r>
            <a:r>
              <a:rPr lang="cs-CZ" sz="8000" dirty="0"/>
              <a:t>dělá maminka ve svém volnu? </a:t>
            </a:r>
            <a:r>
              <a:rPr lang="cs-CZ" sz="8000" dirty="0" smtClean="0"/>
              <a:t>……………………………………………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Co </a:t>
            </a:r>
            <a:r>
              <a:rPr lang="cs-CZ" sz="8000" dirty="0"/>
              <a:t>dělá </a:t>
            </a:r>
            <a:r>
              <a:rPr lang="cs-CZ" sz="8000" dirty="0" smtClean="0"/>
              <a:t>tatínek, </a:t>
            </a:r>
            <a:r>
              <a:rPr lang="cs-CZ" sz="8000" dirty="0"/>
              <a:t>když má volnou chvíli?..............................................................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Kolik </a:t>
            </a:r>
            <a:r>
              <a:rPr lang="cs-CZ" sz="8000" dirty="0"/>
              <a:t>má rodina dětí?..................  </a:t>
            </a:r>
            <a:r>
              <a:rPr lang="cs-CZ" sz="8000" dirty="0" smtClean="0"/>
              <a:t> Kdo </a:t>
            </a:r>
            <a:r>
              <a:rPr lang="cs-CZ" sz="8000" dirty="0"/>
              <a:t>je </a:t>
            </a:r>
            <a:r>
              <a:rPr lang="cs-CZ" sz="8000" dirty="0" smtClean="0"/>
              <a:t>nejmladší</a:t>
            </a:r>
            <a:r>
              <a:rPr lang="cs-CZ" sz="8000" dirty="0"/>
              <a:t>?...........................................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Kdo </a:t>
            </a:r>
            <a:r>
              <a:rPr lang="cs-CZ" sz="8000" dirty="0"/>
              <a:t>je z dětí nejstarší?................. </a:t>
            </a:r>
            <a:r>
              <a:rPr lang="cs-CZ" sz="8000" dirty="0" smtClean="0"/>
              <a:t> Kdo </a:t>
            </a:r>
            <a:r>
              <a:rPr lang="cs-CZ" sz="8000" dirty="0"/>
              <a:t>by se rád stal </a:t>
            </a:r>
            <a:r>
              <a:rPr lang="cs-CZ" sz="8000" dirty="0" err="1"/>
              <a:t>eskymákem</a:t>
            </a:r>
            <a:r>
              <a:rPr lang="cs-CZ" sz="8000" dirty="0"/>
              <a:t>?.....................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Kolik </a:t>
            </a:r>
            <a:r>
              <a:rPr lang="cs-CZ" sz="8000" dirty="0"/>
              <a:t>let je Davidovi </a:t>
            </a:r>
            <a:r>
              <a:rPr lang="cs-CZ" sz="8000" dirty="0" smtClean="0"/>
              <a:t>?.................    A </a:t>
            </a:r>
            <a:r>
              <a:rPr lang="cs-CZ" sz="8000" dirty="0"/>
              <a:t>kde teď právě je</a:t>
            </a:r>
            <a:r>
              <a:rPr lang="cs-CZ" sz="8000" dirty="0" smtClean="0"/>
              <a:t>?........................................</a:t>
            </a:r>
            <a:endParaRPr lang="cs-CZ" sz="8000" dirty="0"/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/>
              <a:t>Kdo </a:t>
            </a:r>
            <a:r>
              <a:rPr lang="cs-CZ" sz="8000" dirty="0"/>
              <a:t>je vášnivý rybář</a:t>
            </a:r>
            <a:r>
              <a:rPr lang="cs-CZ" sz="8000" dirty="0" smtClean="0"/>
              <a:t>?.................. A </a:t>
            </a:r>
            <a:r>
              <a:rPr lang="cs-CZ" sz="8000" dirty="0"/>
              <a:t>kolik je mu let?............................................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/>
              <a:t> 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5000" dirty="0"/>
              <a:t> </a:t>
            </a:r>
          </a:p>
          <a:p>
            <a:pPr>
              <a:lnSpc>
                <a:spcPct val="170000"/>
              </a:lnSpc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1772510"/>
            <a:ext cx="1924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Makové Lhotě.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66818" y="2272210"/>
            <a:ext cx="7793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Alena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2617" y="4797152"/>
            <a:ext cx="755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Emil 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2272210"/>
            <a:ext cx="9797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Bedřich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80536" y="2780928"/>
            <a:ext cx="1241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Lékárnice.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49845" y="2780928"/>
            <a:ext cx="1548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Strojvedoucí.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91069" y="3284984"/>
            <a:ext cx="20671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Řídí červené auto.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3789040"/>
            <a:ext cx="15712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Chodí bruslit.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06382" y="4321980"/>
            <a:ext cx="7360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Čtyři.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49451" y="4309242"/>
            <a:ext cx="7397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Cilka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76072" y="4810726"/>
            <a:ext cx="755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Emil .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66216" y="5302688"/>
            <a:ext cx="8592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Devět.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58238" y="5302688"/>
            <a:ext cx="9829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poli.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703084" y="5877272"/>
            <a:ext cx="1142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Čenda.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58238" y="5877272"/>
            <a:ext cx="8354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Sedm.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10991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761391"/>
            <a:ext cx="1425670" cy="218602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/>
              <a:t>Úkoly k textu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000" b="1" dirty="0" smtClean="0"/>
              <a:t>• Urči , komu patří jednotlivé věci</a:t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1182079"/>
            <a:ext cx="1386841" cy="128514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0" y="1209929"/>
            <a:ext cx="1872208" cy="116619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093" y="3870987"/>
            <a:ext cx="1714667" cy="13774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3686917"/>
            <a:ext cx="2016224" cy="174559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2201" y="4124047"/>
            <a:ext cx="2160240" cy="10801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372200" y="5502423"/>
            <a:ext cx="2117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aminka Alena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9734" y="5441367"/>
            <a:ext cx="2077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atínek Bedřich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71023" y="2485754"/>
            <a:ext cx="16745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dcerka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Cilka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16198" y="2564904"/>
            <a:ext cx="14582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1"/>
                </a:solidFill>
              </a:rPr>
              <a:t>s</a:t>
            </a:r>
            <a:r>
              <a:rPr lang="cs-CZ" sz="2400" dirty="0" smtClean="0">
                <a:solidFill>
                  <a:schemeClr val="accent1"/>
                </a:solidFill>
              </a:rPr>
              <a:t>yn Čenda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4122" y="2697847"/>
            <a:ext cx="1373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C000"/>
                </a:solidFill>
              </a:rPr>
              <a:t>s</a:t>
            </a:r>
            <a:r>
              <a:rPr lang="cs-CZ" sz="2400" dirty="0" smtClean="0">
                <a:solidFill>
                  <a:srgbClr val="FFC000"/>
                </a:solidFill>
              </a:rPr>
              <a:t>yn David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42034" y="5516648"/>
            <a:ext cx="1206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yn Emil</a:t>
            </a:r>
            <a:endParaRPr lang="cs-CZ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1371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://www.clker.com/clipart-10848.html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www.clker.com/clipart-8537.html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www.clker.com/clipart-6870.html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www.clker.com/clipart-24285.html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www.clker.com/clipart-4224.html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>
                <a:hlinkClick r:id="rId7"/>
              </a:rPr>
              <a:t>://</a:t>
            </a:r>
            <a:r>
              <a:rPr lang="cs-CZ" smtClean="0">
                <a:hlinkClick r:id="rId7"/>
              </a:rPr>
              <a:t>www.clker.com/clipart-igloo.html</a:t>
            </a:r>
            <a:endParaRPr lang="cs-CZ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94711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250</TotalTime>
  <Words>291</Words>
  <Application>Microsoft Office PowerPoint</Application>
  <PresentationFormat>Předvádění na obrazovce (4:3)</PresentationFormat>
  <Paragraphs>80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Název školy: ZŠ  Kouřim, Okružní 435 Autor: Jana Ležalová Název materiálu:VY_32_Inovace _31 _Abeceda 1.část  Číslo projektu:CZ.1.07/1.4.00/21.3250   . </vt:lpstr>
      <vt:lpstr>Anotace: Prezentace je určena pro  4. ročník, slouží k procvičení 1. části písmen abecedy /a,b, c, č, d, e/ při čtení s porozuměním</vt:lpstr>
      <vt:lpstr>VESELÁ RODINA</vt:lpstr>
      <vt:lpstr>Úkoly k textu</vt:lpstr>
      <vt:lpstr>Úkoly k textu</vt:lpstr>
      <vt:lpstr>Úkoly k textu  • Urči , komu patří jednotlivé věci  </vt:lpstr>
      <vt:lpstr>Použité obrázky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35</cp:revision>
  <dcterms:created xsi:type="dcterms:W3CDTF">2012-02-05T14:58:10Z</dcterms:created>
  <dcterms:modified xsi:type="dcterms:W3CDTF">2013-03-23T13:16:28Z</dcterms:modified>
</cp:coreProperties>
</file>