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6" r:id="rId3"/>
    <p:sldId id="257" r:id="rId4"/>
    <p:sldId id="258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680" y="-5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FEF478-5151-413E-96B6-2F431C4BF7E9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FA73AE-E6D2-4E3B-BDF3-4286171EBD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278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FA73AE-E6D2-4E3B-BDF3-4286171EBDA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70138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2FC0C-0E75-4CFC-AF54-0043487624D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B24B8-646C-4065-9863-C850C7D40D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75722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2FC0C-0E75-4CFC-AF54-0043487624D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B24B8-646C-4065-9863-C850C7D40D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2458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2FC0C-0E75-4CFC-AF54-0043487624D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B24B8-646C-4065-9863-C850C7D40D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4049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2FC0C-0E75-4CFC-AF54-0043487624D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B24B8-646C-4065-9863-C850C7D40D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05526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2FC0C-0E75-4CFC-AF54-0043487624D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B24B8-646C-4065-9863-C850C7D40D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84519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2FC0C-0E75-4CFC-AF54-0043487624D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B24B8-646C-4065-9863-C850C7D40D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97010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2FC0C-0E75-4CFC-AF54-0043487624D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B24B8-646C-4065-9863-C850C7D40D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40032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2FC0C-0E75-4CFC-AF54-0043487624D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B24B8-646C-4065-9863-C850C7D40D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6838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2FC0C-0E75-4CFC-AF54-0043487624D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B24B8-646C-4065-9863-C850C7D40D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297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2FC0C-0E75-4CFC-AF54-0043487624D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B24B8-646C-4065-9863-C850C7D40D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37467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2FC0C-0E75-4CFC-AF54-0043487624D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B24B8-646C-4065-9863-C850C7D40D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20611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02FC0C-0E75-4CFC-AF54-0043487624D1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B24B8-646C-4065-9863-C850C7D40D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93293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24916.html" TargetMode="External"/><Relationship Id="rId3" Type="http://schemas.openxmlformats.org/officeDocument/2006/relationships/hyperlink" Target="http://www.clker.com/clipart-23248.html" TargetMode="External"/><Relationship Id="rId7" Type="http://schemas.openxmlformats.org/officeDocument/2006/relationships/hyperlink" Target="http://www.clker.com/clipart-6965.html" TargetMode="External"/><Relationship Id="rId2" Type="http://schemas.openxmlformats.org/officeDocument/2006/relationships/hyperlink" Target="http://www.clker.com/clipart-simple-cartoon-mouse-2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croc.html" TargetMode="External"/><Relationship Id="rId11" Type="http://schemas.openxmlformats.org/officeDocument/2006/relationships/hyperlink" Target="http://www.clker.com/clipart-11575.html" TargetMode="External"/><Relationship Id="rId5" Type="http://schemas.openxmlformats.org/officeDocument/2006/relationships/hyperlink" Target="http://www.clker.com/clipart-3459.html" TargetMode="External"/><Relationship Id="rId10" Type="http://schemas.openxmlformats.org/officeDocument/2006/relationships/hyperlink" Target="http://www.clker.com/clipart-138445.html" TargetMode="External"/><Relationship Id="rId4" Type="http://schemas.openxmlformats.org/officeDocument/2006/relationships/hyperlink" Target="http://www.clker.com/clipart-4359.html" TargetMode="External"/><Relationship Id="rId9" Type="http://schemas.openxmlformats.org/officeDocument/2006/relationships/hyperlink" Target="http://www.clker.com/clipart-10467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3"/>
            <a:ext cx="7772400" cy="2043658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Název školy</a:t>
            </a:r>
            <a:r>
              <a:rPr lang="cs-CZ" sz="2400" dirty="0" smtClean="0"/>
              <a:t>: ZŠ  Kouřim, Okružní 435</a:t>
            </a:r>
            <a:br>
              <a:rPr lang="cs-CZ" sz="2400" dirty="0" smtClean="0"/>
            </a:br>
            <a:r>
              <a:rPr lang="cs-CZ" sz="2400" b="1" dirty="0" smtClean="0"/>
              <a:t>Autor: </a:t>
            </a:r>
            <a:r>
              <a:rPr lang="cs-CZ" sz="2400" dirty="0" smtClean="0"/>
              <a:t>Jana Ležalová</a:t>
            </a:r>
            <a:br>
              <a:rPr lang="cs-CZ" sz="2400" dirty="0" smtClean="0"/>
            </a:br>
            <a:r>
              <a:rPr lang="cs-CZ" sz="2400" b="1" smtClean="0"/>
              <a:t>Název </a:t>
            </a:r>
            <a:r>
              <a:rPr lang="cs-CZ" sz="2400" b="1" smtClean="0"/>
              <a:t>materiálu:</a:t>
            </a:r>
            <a:r>
              <a:rPr lang="cs-CZ" sz="2400" smtClean="0"/>
              <a:t>VY_32_Inovace_33_Abeceda </a:t>
            </a:r>
            <a:r>
              <a:rPr lang="cs-CZ" sz="2400" dirty="0" smtClean="0"/>
              <a:t>3.část</a:t>
            </a:r>
            <a:br>
              <a:rPr lang="cs-CZ" sz="2400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Číslo projektu:</a:t>
            </a:r>
            <a:r>
              <a:rPr lang="cs-CZ" sz="2400" dirty="0" smtClean="0"/>
              <a:t>CZ.1.07/1.4.00/21.3250</a:t>
            </a:r>
            <a:br>
              <a:rPr lang="cs-CZ" sz="2400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lnSpc>
                <a:spcPts val="3360"/>
              </a:lnSpc>
              <a:spcBef>
                <a:spcPts val="0"/>
              </a:spcBef>
            </a:pPr>
            <a:endParaRPr lang="cs-CZ" sz="9600" dirty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sz="9600" dirty="0" smtClean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dirty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lnSpc>
                <a:spcPts val="3360"/>
              </a:lnSpc>
              <a:spcBef>
                <a:spcPts val="0"/>
              </a:spcBef>
            </a:pPr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195736" y="5661248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873691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Autofit/>
          </a:bodyPr>
          <a:lstStyle/>
          <a:p>
            <a:pPr>
              <a:lnSpc>
                <a:spcPts val="3360"/>
              </a:lnSpc>
              <a:spcBef>
                <a:spcPts val="0"/>
              </a:spcBef>
            </a:pP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000" b="1" dirty="0" smtClean="0"/>
              <a:t>Anotace</a:t>
            </a:r>
            <a:r>
              <a:rPr lang="cs-CZ" sz="2000" b="1" dirty="0"/>
              <a:t>: </a:t>
            </a:r>
            <a:r>
              <a:rPr lang="cs-CZ" sz="2000" dirty="0"/>
              <a:t>Prezentace je určena pro  4. ročník, </a:t>
            </a:r>
            <a:r>
              <a:rPr lang="cs-CZ" sz="2000" dirty="0" smtClean="0"/>
              <a:t>slouží </a:t>
            </a:r>
            <a:r>
              <a:rPr lang="cs-CZ" sz="2000" dirty="0"/>
              <a:t>k procvičení 3. části písmen abecedy /</a:t>
            </a:r>
            <a:r>
              <a:rPr lang="cs-CZ" sz="2000" dirty="0" err="1"/>
              <a:t>k,l,m,n,o,p</a:t>
            </a:r>
            <a:r>
              <a:rPr lang="cs-CZ" sz="2000" dirty="0"/>
              <a:t>,/  formou </a:t>
            </a:r>
            <a:r>
              <a:rPr lang="cs-CZ" sz="2000" dirty="0" smtClean="0"/>
              <a:t>doplňování písmen </a:t>
            </a:r>
            <a:r>
              <a:rPr lang="cs-CZ" sz="2000" dirty="0"/>
              <a:t>i slov</a:t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 smtClean="0"/>
              <a:t>Jazyk</a:t>
            </a:r>
            <a:r>
              <a:rPr lang="cs-CZ" sz="1800" b="1" dirty="0"/>
              <a:t>:     ČESKÝ JAZYK</a:t>
            </a:r>
          </a:p>
          <a:p>
            <a:pPr marL="0" indent="0">
              <a:buNone/>
            </a:pPr>
            <a:r>
              <a:rPr lang="cs-CZ" sz="1800" b="1" dirty="0"/>
              <a:t>Očekávaný výstup:  </a:t>
            </a:r>
            <a:r>
              <a:rPr lang="cs-CZ" sz="1800" dirty="0"/>
              <a:t>Pozná a určí grafém i foném  </a:t>
            </a:r>
            <a:r>
              <a:rPr lang="cs-CZ" sz="1800" dirty="0" smtClean="0"/>
              <a:t>3.části </a:t>
            </a:r>
            <a:r>
              <a:rPr lang="cs-CZ" sz="1800" dirty="0"/>
              <a:t>písmen abecedy,</a:t>
            </a:r>
          </a:p>
          <a:p>
            <a:pPr marL="0" indent="0">
              <a:buNone/>
            </a:pPr>
            <a:r>
              <a:rPr lang="cs-CZ" sz="1800" b="1" dirty="0"/>
              <a:t>                                    </a:t>
            </a:r>
            <a:r>
              <a:rPr lang="cs-CZ" sz="1800" dirty="0"/>
              <a:t> </a:t>
            </a:r>
            <a:r>
              <a:rPr lang="cs-CZ" sz="1800" dirty="0" smtClean="0"/>
              <a:t>poskládá </a:t>
            </a:r>
            <a:r>
              <a:rPr lang="cs-CZ" sz="1800" dirty="0"/>
              <a:t>z</a:t>
            </a:r>
            <a:r>
              <a:rPr lang="cs-CZ" sz="1800" dirty="0" smtClean="0"/>
              <a:t>e slov větu,  píše velké  a malé písmeno</a:t>
            </a:r>
            <a:endParaRPr lang="cs-CZ" sz="1800" dirty="0"/>
          </a:p>
          <a:p>
            <a:pPr marL="0" indent="0">
              <a:buNone/>
            </a:pPr>
            <a:r>
              <a:rPr lang="cs-CZ" sz="1800" b="1" dirty="0"/>
              <a:t>Klíčová slova:   </a:t>
            </a:r>
            <a:r>
              <a:rPr lang="cs-CZ" sz="1800" dirty="0"/>
              <a:t>Abeceda, </a:t>
            </a:r>
            <a:r>
              <a:rPr lang="cs-CZ" sz="1800" dirty="0" smtClean="0"/>
              <a:t>k, l, m, n, o, p , </a:t>
            </a:r>
            <a:r>
              <a:rPr lang="cs-CZ" sz="1800" dirty="0"/>
              <a:t>velká , malá písmena</a:t>
            </a:r>
            <a:r>
              <a:rPr lang="cs-CZ" sz="1800" dirty="0" smtClean="0"/>
              <a:t>, </a:t>
            </a:r>
            <a:r>
              <a:rPr lang="cs-CZ" sz="1800" dirty="0"/>
              <a:t>doplňování 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Druh učebního materiálu: </a:t>
            </a:r>
            <a:r>
              <a:rPr lang="cs-CZ" sz="1800" dirty="0"/>
              <a:t>Sada digitálního učebního materiálu pro interaktivní tabuli </a:t>
            </a:r>
          </a:p>
          <a:p>
            <a:pPr marL="0" indent="0">
              <a:buNone/>
            </a:pPr>
            <a:r>
              <a:rPr lang="cs-CZ" sz="1800" dirty="0"/>
              <a:t>                                                                   /prezentace/</a:t>
            </a:r>
          </a:p>
          <a:p>
            <a:pPr marL="0" indent="0">
              <a:buNone/>
            </a:pPr>
            <a:r>
              <a:rPr lang="cs-CZ" sz="1800" b="1" dirty="0"/>
              <a:t>Druh interaktivity:  </a:t>
            </a:r>
            <a:r>
              <a:rPr lang="cs-CZ" sz="1800" dirty="0"/>
              <a:t>Prezentace </a:t>
            </a:r>
            <a:r>
              <a:rPr lang="cs-CZ" sz="1800" dirty="0" err="1"/>
              <a:t>Power</a:t>
            </a:r>
            <a:r>
              <a:rPr lang="cs-CZ" sz="1800" dirty="0"/>
              <a:t> Point </a:t>
            </a:r>
          </a:p>
          <a:p>
            <a:pPr marL="0" indent="0">
              <a:buNone/>
            </a:pPr>
            <a:r>
              <a:rPr lang="cs-CZ" sz="1800" dirty="0"/>
              <a:t>                           /doplňování do textu na tabuli s následnou kontrolou na každé stránce/</a:t>
            </a:r>
          </a:p>
          <a:p>
            <a:pPr marL="0" indent="0">
              <a:buNone/>
            </a:pPr>
            <a:r>
              <a:rPr lang="cs-CZ" sz="1800" b="1" dirty="0"/>
              <a:t>Cílová skupina:                       </a:t>
            </a:r>
            <a:r>
              <a:rPr lang="cs-CZ" sz="1800" dirty="0"/>
              <a:t>4.ročník</a:t>
            </a:r>
          </a:p>
          <a:p>
            <a:pPr marL="0" indent="0">
              <a:buNone/>
            </a:pPr>
            <a:r>
              <a:rPr lang="cs-CZ" sz="1800" b="1" dirty="0"/>
              <a:t>Stupeň a typ vzdělání:          </a:t>
            </a:r>
            <a:r>
              <a:rPr lang="cs-CZ" sz="1800" dirty="0"/>
              <a:t>Základní škola praktická  - 1.stupeň</a:t>
            </a:r>
          </a:p>
          <a:p>
            <a:pPr marL="0" indent="0">
              <a:buNone/>
            </a:pPr>
            <a:r>
              <a:rPr lang="cs-CZ" sz="1800" b="1" dirty="0"/>
              <a:t>Typická věková skupina:       </a:t>
            </a:r>
            <a:r>
              <a:rPr lang="cs-CZ" sz="1800" dirty="0"/>
              <a:t>9 - 10 let</a:t>
            </a:r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sz="1800" b="1" dirty="0"/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2267744" y="5661248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40126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250276"/>
            <a:ext cx="1656184" cy="153466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Malé nebo velké 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K</a:t>
            </a:r>
            <a:r>
              <a:rPr lang="cs-CZ" dirty="0"/>
              <a:t> </a:t>
            </a:r>
            <a:r>
              <a:rPr lang="cs-CZ" b="1" dirty="0"/>
              <a:t>nebo</a:t>
            </a:r>
            <a:r>
              <a:rPr lang="cs-CZ" dirty="0"/>
              <a:t> k	     </a:t>
            </a:r>
            <a:r>
              <a:rPr lang="cs-CZ" dirty="0" smtClean="0"/>
              <a:t>__</a:t>
            </a:r>
            <a:r>
              <a:rPr lang="cs-CZ" dirty="0" err="1"/>
              <a:t>apesník</a:t>
            </a:r>
            <a:r>
              <a:rPr lang="cs-CZ" dirty="0"/>
              <a:t>,   __</a:t>
            </a:r>
            <a:r>
              <a:rPr lang="cs-CZ" dirty="0" err="1"/>
              <a:t>arel</a:t>
            </a:r>
            <a:r>
              <a:rPr lang="cs-CZ" dirty="0"/>
              <a:t>,  __</a:t>
            </a:r>
            <a:r>
              <a:rPr lang="cs-CZ" dirty="0" err="1"/>
              <a:t>olotoč</a:t>
            </a:r>
            <a:r>
              <a:rPr lang="cs-CZ" dirty="0"/>
              <a:t>,  __</a:t>
            </a:r>
            <a:r>
              <a:rPr lang="cs-CZ" dirty="0" err="1"/>
              <a:t>amila</a:t>
            </a:r>
            <a:r>
              <a:rPr lang="cs-CZ" dirty="0"/>
              <a:t>,   __</a:t>
            </a:r>
            <a:r>
              <a:rPr lang="cs-CZ" dirty="0" err="1"/>
              <a:t>lavír</a:t>
            </a: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L  </a:t>
            </a:r>
            <a:r>
              <a:rPr lang="cs-CZ" b="1" dirty="0"/>
              <a:t>nebo</a:t>
            </a:r>
            <a:r>
              <a:rPr lang="cs-CZ" dirty="0"/>
              <a:t> l             __</a:t>
            </a:r>
            <a:r>
              <a:rPr lang="cs-CZ" dirty="0" err="1"/>
              <a:t>enka</a:t>
            </a:r>
            <a:r>
              <a:rPr lang="cs-CZ" dirty="0"/>
              <a:t>,   __</a:t>
            </a:r>
            <a:r>
              <a:rPr lang="cs-CZ" dirty="0" err="1"/>
              <a:t>ízátko</a:t>
            </a:r>
            <a:r>
              <a:rPr lang="cs-CZ" dirty="0"/>
              <a:t>,   __</a:t>
            </a:r>
            <a:r>
              <a:rPr lang="cs-CZ" dirty="0" err="1"/>
              <a:t>abe</a:t>
            </a:r>
            <a:r>
              <a:rPr lang="cs-CZ" dirty="0"/>
              <a:t>,   __</a:t>
            </a:r>
            <a:r>
              <a:rPr lang="cs-CZ" dirty="0" err="1"/>
              <a:t>ovec</a:t>
            </a:r>
            <a:r>
              <a:rPr lang="cs-CZ" dirty="0"/>
              <a:t>,   __</a:t>
            </a:r>
            <a:r>
              <a:rPr lang="cs-CZ" dirty="0" err="1"/>
              <a:t>epidlo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M  </a:t>
            </a:r>
            <a:r>
              <a:rPr lang="cs-CZ" b="1" dirty="0"/>
              <a:t>nebo </a:t>
            </a:r>
            <a:r>
              <a:rPr lang="cs-CZ" dirty="0"/>
              <a:t>m        __</a:t>
            </a:r>
            <a:r>
              <a:rPr lang="cs-CZ" dirty="0" err="1"/>
              <a:t>yš</a:t>
            </a:r>
            <a:r>
              <a:rPr lang="cs-CZ" dirty="0"/>
              <a:t>,   __</a:t>
            </a:r>
            <a:r>
              <a:rPr lang="cs-CZ" dirty="0" err="1"/>
              <a:t>artina</a:t>
            </a:r>
            <a:r>
              <a:rPr lang="cs-CZ" dirty="0"/>
              <a:t>,  ____</a:t>
            </a:r>
            <a:r>
              <a:rPr lang="cs-CZ" dirty="0" err="1"/>
              <a:t>edvěd</a:t>
            </a:r>
            <a:r>
              <a:rPr lang="cs-CZ" dirty="0"/>
              <a:t>,  __ </a:t>
            </a:r>
            <a:r>
              <a:rPr lang="cs-CZ" dirty="0" err="1"/>
              <a:t>orava</a:t>
            </a:r>
            <a:r>
              <a:rPr lang="cs-CZ" dirty="0"/>
              <a:t>,   __</a:t>
            </a:r>
            <a:r>
              <a:rPr lang="cs-CZ" dirty="0" err="1"/>
              <a:t>aso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N  </a:t>
            </a:r>
            <a:r>
              <a:rPr lang="cs-CZ" b="1" dirty="0"/>
              <a:t>nebo</a:t>
            </a:r>
            <a:r>
              <a:rPr lang="cs-CZ" dirty="0"/>
              <a:t>  n        __</a:t>
            </a:r>
            <a:r>
              <a:rPr lang="cs-CZ" dirty="0" err="1"/>
              <a:t>anuk</a:t>
            </a:r>
            <a:r>
              <a:rPr lang="cs-CZ" dirty="0"/>
              <a:t>,   __</a:t>
            </a:r>
            <a:r>
              <a:rPr lang="cs-CZ" dirty="0" err="1"/>
              <a:t>ataša</a:t>
            </a:r>
            <a:r>
              <a:rPr lang="cs-CZ" dirty="0"/>
              <a:t>,   __</a:t>
            </a:r>
            <a:r>
              <a:rPr lang="cs-CZ" dirty="0" err="1"/>
              <a:t>udle</a:t>
            </a:r>
            <a:r>
              <a:rPr lang="cs-CZ" dirty="0"/>
              <a:t>,   __ </a:t>
            </a:r>
            <a:r>
              <a:rPr lang="cs-CZ" dirty="0" err="1"/>
              <a:t>oc</a:t>
            </a:r>
            <a:r>
              <a:rPr lang="cs-CZ" dirty="0"/>
              <a:t>,   __</a:t>
            </a:r>
            <a:r>
              <a:rPr lang="cs-CZ" dirty="0" err="1"/>
              <a:t>eděle</a:t>
            </a:r>
            <a:r>
              <a:rPr lang="cs-CZ" dirty="0"/>
              <a:t>, __os  </a:t>
            </a:r>
          </a:p>
          <a:p>
            <a:endParaRPr lang="cs-CZ" dirty="0"/>
          </a:p>
          <a:p>
            <a:r>
              <a:rPr lang="cs-CZ" dirty="0"/>
              <a:t>O  </a:t>
            </a:r>
            <a:r>
              <a:rPr lang="cs-CZ" b="1" dirty="0"/>
              <a:t>nebo</a:t>
            </a:r>
            <a:r>
              <a:rPr lang="cs-CZ" dirty="0"/>
              <a:t> o           __ta,  __pice,    __lina,    __</a:t>
            </a:r>
            <a:r>
              <a:rPr lang="cs-CZ" dirty="0" err="1"/>
              <a:t>ko</a:t>
            </a:r>
            <a:r>
              <a:rPr lang="cs-CZ" dirty="0"/>
              <a:t>,    __</a:t>
            </a:r>
            <a:r>
              <a:rPr lang="cs-CZ" dirty="0" err="1"/>
              <a:t>koun</a:t>
            </a:r>
            <a:r>
              <a:rPr lang="cs-CZ" dirty="0"/>
              <a:t>,  __</a:t>
            </a:r>
            <a:r>
              <a:rPr lang="cs-CZ" dirty="0" err="1"/>
              <a:t>sm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P  </a:t>
            </a:r>
            <a:r>
              <a:rPr lang="cs-CZ" b="1" dirty="0"/>
              <a:t>nebo</a:t>
            </a:r>
            <a:r>
              <a:rPr lang="cs-CZ" dirty="0"/>
              <a:t> p         __es,  __</a:t>
            </a:r>
            <a:r>
              <a:rPr lang="cs-CZ" dirty="0" err="1"/>
              <a:t>etr</a:t>
            </a:r>
            <a:r>
              <a:rPr lang="cs-CZ" dirty="0"/>
              <a:t>,  __</a:t>
            </a:r>
            <a:r>
              <a:rPr lang="cs-CZ" dirty="0" err="1"/>
              <a:t>ravítko</a:t>
            </a:r>
            <a:r>
              <a:rPr lang="cs-CZ" dirty="0"/>
              <a:t>,  __</a:t>
            </a:r>
            <a:r>
              <a:rPr lang="cs-CZ" dirty="0" err="1" smtClean="0"/>
              <a:t>raha</a:t>
            </a:r>
            <a:r>
              <a:rPr lang="cs-CZ" dirty="0" smtClean="0"/>
              <a:t>,  </a:t>
            </a:r>
            <a:r>
              <a:rPr lang="cs-CZ" dirty="0"/>
              <a:t>__</a:t>
            </a:r>
            <a:r>
              <a:rPr lang="cs-CZ" dirty="0" err="1"/>
              <a:t>ětka</a:t>
            </a:r>
            <a:r>
              <a:rPr lang="cs-CZ" dirty="0"/>
              <a:t>,   __</a:t>
            </a:r>
            <a:r>
              <a:rPr lang="cs-CZ" dirty="0" err="1"/>
              <a:t>átek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8160037">
            <a:off x="1168786" y="766501"/>
            <a:ext cx="675989" cy="66697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685413" y="1607336"/>
            <a:ext cx="301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67944" y="1630930"/>
            <a:ext cx="317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60044" y="1630930"/>
            <a:ext cx="301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56176" y="1667268"/>
            <a:ext cx="317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1331" y="1666308"/>
            <a:ext cx="301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85413" y="2276872"/>
            <a:ext cx="292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L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80370" y="2312876"/>
            <a:ext cx="2439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958229" y="2312876"/>
            <a:ext cx="292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L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36461" y="2361511"/>
            <a:ext cx="2439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l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37077" y="2361511"/>
            <a:ext cx="2439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l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87631" y="2959291"/>
            <a:ext cx="3898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76092" y="2959291"/>
            <a:ext cx="4042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47584" y="2941841"/>
            <a:ext cx="3898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946985" y="2983925"/>
            <a:ext cx="40427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44668" y="3035006"/>
            <a:ext cx="3898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512129" y="3717032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n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628323" y="3717032"/>
            <a:ext cx="3497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N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44439" y="3717032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n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861121" y="3717032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n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673114" y="3717032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n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714628" y="3717032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n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622897" y="4365104"/>
            <a:ext cx="3545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418572" y="4365104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373397" y="4365104"/>
            <a:ext cx="3545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495716" y="4365104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312328" y="4365104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339593" y="4365104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502694" y="4992846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217234" y="4992846"/>
            <a:ext cx="317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054079" y="4992846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36057" y="4992846"/>
            <a:ext cx="317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6312328" y="4992846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254941" y="4992846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8190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dirty="0" smtClean="0"/>
              <a:t>Velké nebo malé?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96752"/>
            <a:ext cx="8229600" cy="4857403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sz="6000" dirty="0" err="1"/>
              <a:t>kamil</a:t>
            </a:r>
            <a:r>
              <a:rPr lang="cs-CZ" sz="6000" dirty="0"/>
              <a:t>   Koupil </a:t>
            </a:r>
            <a:r>
              <a:rPr lang="cs-CZ" sz="6000" dirty="0" smtClean="0"/>
              <a:t>    krásnou      </a:t>
            </a:r>
            <a:r>
              <a:rPr lang="cs-CZ" sz="6000" dirty="0"/>
              <a:t>Květinu </a:t>
            </a:r>
            <a:r>
              <a:rPr lang="cs-CZ" sz="6000" dirty="0" smtClean="0"/>
              <a:t>    </a:t>
            </a:r>
            <a:r>
              <a:rPr lang="cs-CZ" sz="6000" dirty="0" err="1" smtClean="0"/>
              <a:t>karolíně</a:t>
            </a:r>
            <a:r>
              <a:rPr lang="cs-CZ" sz="6000" dirty="0" smtClean="0"/>
              <a:t>.</a:t>
            </a:r>
            <a:r>
              <a:rPr lang="cs-CZ" sz="6000" dirty="0"/>
              <a:t>  </a:t>
            </a:r>
            <a:endParaRPr lang="cs-CZ" sz="6000" dirty="0" smtClean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r>
              <a:rPr lang="cs-CZ" sz="6000" dirty="0" smtClean="0"/>
              <a:t>_______________________________________________________________</a:t>
            </a:r>
            <a:endParaRPr lang="cs-CZ" sz="6000" dirty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r>
              <a:rPr lang="cs-CZ" sz="6000" dirty="0" smtClean="0"/>
              <a:t>Lenoch     </a:t>
            </a:r>
            <a:r>
              <a:rPr lang="cs-CZ" sz="6000" dirty="0" err="1" smtClean="0"/>
              <a:t>láďa</a:t>
            </a:r>
            <a:r>
              <a:rPr lang="cs-CZ" sz="6000" dirty="0" smtClean="0"/>
              <a:t>     </a:t>
            </a:r>
            <a:r>
              <a:rPr lang="cs-CZ" sz="6000" dirty="0"/>
              <a:t>líně </a:t>
            </a:r>
            <a:r>
              <a:rPr lang="cs-CZ" sz="6000" dirty="0" smtClean="0"/>
              <a:t>    líže     </a:t>
            </a:r>
            <a:r>
              <a:rPr lang="cs-CZ" sz="6000" dirty="0"/>
              <a:t>Lízátko</a:t>
            </a:r>
            <a:r>
              <a:rPr lang="cs-CZ" sz="6000" dirty="0" smtClean="0"/>
              <a:t>.</a:t>
            </a:r>
          </a:p>
          <a:p>
            <a:pPr marL="0" indent="0">
              <a:buNone/>
            </a:pPr>
            <a:endParaRPr lang="cs-CZ" sz="6000" dirty="0" smtClean="0"/>
          </a:p>
          <a:p>
            <a:pPr marL="0" indent="0">
              <a:buNone/>
            </a:pPr>
            <a:r>
              <a:rPr lang="cs-CZ" sz="6000" dirty="0" smtClean="0"/>
              <a:t>______________________________________________________________</a:t>
            </a:r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endParaRPr lang="cs-CZ" sz="6000" dirty="0"/>
          </a:p>
          <a:p>
            <a:pPr marL="0" indent="0">
              <a:buNone/>
            </a:pPr>
            <a:r>
              <a:rPr lang="cs-CZ" sz="6000" dirty="0" smtClean="0"/>
              <a:t>Malá   </a:t>
            </a:r>
            <a:r>
              <a:rPr lang="cs-CZ" sz="6000" dirty="0" err="1" smtClean="0"/>
              <a:t>míša</a:t>
            </a:r>
            <a:r>
              <a:rPr lang="cs-CZ" sz="6000" dirty="0" smtClean="0"/>
              <a:t>   </a:t>
            </a:r>
            <a:r>
              <a:rPr lang="cs-CZ" sz="6000" dirty="0"/>
              <a:t>mává </a:t>
            </a:r>
            <a:r>
              <a:rPr lang="cs-CZ" sz="6000" dirty="0" smtClean="0"/>
              <a:t>   milé   Mamince.</a:t>
            </a:r>
            <a:r>
              <a:rPr lang="cs-CZ" sz="6000" dirty="0"/>
              <a:t> </a:t>
            </a:r>
          </a:p>
          <a:p>
            <a:pPr marL="0" indent="0">
              <a:buNone/>
            </a:pPr>
            <a:r>
              <a:rPr lang="cs-CZ" sz="6000" dirty="0"/>
              <a:t> </a:t>
            </a:r>
            <a:endParaRPr lang="cs-CZ" sz="6000" dirty="0" smtClean="0"/>
          </a:p>
          <a:p>
            <a:pPr marL="0" indent="0">
              <a:buNone/>
            </a:pPr>
            <a:r>
              <a:rPr lang="cs-CZ" sz="6000" dirty="0" smtClean="0"/>
              <a:t>_______________________________________________________________</a:t>
            </a:r>
            <a:endParaRPr lang="cs-CZ" sz="6000" dirty="0"/>
          </a:p>
          <a:p>
            <a:endParaRPr lang="cs-CZ" sz="6000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9532" y="457873"/>
            <a:ext cx="528823" cy="51295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79737"/>
            <a:ext cx="1057647" cy="102591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572000" y="2132856"/>
            <a:ext cx="41426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Kamil koupil Karolíně krásnou květinu</a:t>
            </a:r>
            <a:r>
              <a:rPr lang="cs-CZ" sz="2000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.</a:t>
            </a:r>
            <a:endParaRPr lang="cs-CZ" sz="20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4088" y="3645024"/>
            <a:ext cx="32333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Lenoch Láďa líně líže lízátko. 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9360" y="5477162"/>
            <a:ext cx="3485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Malá Míša mává milé mamince.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4414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50547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8000" dirty="0"/>
              <a:t>Nedovol Nikdy Nikomu Nadávat .</a:t>
            </a:r>
          </a:p>
          <a:p>
            <a:pPr marL="0" indent="0">
              <a:buNone/>
            </a:pPr>
            <a:endParaRPr lang="cs-CZ" sz="8000" dirty="0"/>
          </a:p>
          <a:p>
            <a:pPr marL="0" indent="0">
              <a:buNone/>
            </a:pPr>
            <a:r>
              <a:rPr lang="cs-CZ" sz="8000" dirty="0" smtClean="0"/>
              <a:t>_______________________________________________________________</a:t>
            </a:r>
            <a:endParaRPr lang="cs-CZ" sz="8000" dirty="0"/>
          </a:p>
          <a:p>
            <a:pPr marL="0" indent="0">
              <a:buNone/>
            </a:pPr>
            <a:r>
              <a:rPr lang="cs-CZ" sz="8000" dirty="0"/>
              <a:t> </a:t>
            </a:r>
          </a:p>
          <a:p>
            <a:pPr marL="0" indent="0">
              <a:buNone/>
            </a:pPr>
            <a:r>
              <a:rPr lang="cs-CZ" sz="8000" dirty="0"/>
              <a:t> </a:t>
            </a:r>
            <a:endParaRPr lang="cs-CZ" sz="8000" dirty="0" smtClean="0"/>
          </a:p>
          <a:p>
            <a:pPr marL="0" indent="0">
              <a:buNone/>
            </a:pPr>
            <a:r>
              <a:rPr lang="cs-CZ" sz="8000" dirty="0" err="1" smtClean="0"/>
              <a:t>ota</a:t>
            </a:r>
            <a:r>
              <a:rPr lang="cs-CZ" sz="8000" dirty="0" smtClean="0"/>
              <a:t>  </a:t>
            </a:r>
            <a:r>
              <a:rPr lang="cs-CZ" sz="8000" dirty="0"/>
              <a:t>otočil  </a:t>
            </a:r>
            <a:r>
              <a:rPr lang="cs-CZ" sz="8000" dirty="0" err="1"/>
              <a:t>olinku</a:t>
            </a:r>
            <a:r>
              <a:rPr lang="cs-CZ" sz="8000" dirty="0"/>
              <a:t> o osm otoček.</a:t>
            </a:r>
          </a:p>
          <a:p>
            <a:pPr marL="0" indent="0">
              <a:buNone/>
            </a:pPr>
            <a:endParaRPr lang="cs-CZ" sz="8000" dirty="0" smtClean="0"/>
          </a:p>
          <a:p>
            <a:pPr marL="0" indent="0">
              <a:buNone/>
            </a:pPr>
            <a:endParaRPr lang="cs-CZ" sz="8000" dirty="0"/>
          </a:p>
          <a:p>
            <a:pPr marL="0" indent="0">
              <a:buNone/>
            </a:pPr>
            <a:r>
              <a:rPr lang="cs-CZ" sz="8000" dirty="0" smtClean="0"/>
              <a:t>_______________________________________________________________</a:t>
            </a:r>
            <a:endParaRPr lang="cs-CZ" sz="8000" dirty="0"/>
          </a:p>
          <a:p>
            <a:pPr marL="0" indent="0">
              <a:buNone/>
            </a:pPr>
            <a:r>
              <a:rPr lang="cs-CZ" sz="8000" dirty="0"/>
              <a:t> </a:t>
            </a:r>
          </a:p>
          <a:p>
            <a:pPr marL="0" indent="0">
              <a:buNone/>
            </a:pPr>
            <a:endParaRPr lang="cs-CZ" sz="8000" dirty="0" smtClean="0"/>
          </a:p>
          <a:p>
            <a:pPr marL="0" indent="0">
              <a:buNone/>
            </a:pPr>
            <a:r>
              <a:rPr lang="cs-CZ" sz="8000" dirty="0" smtClean="0"/>
              <a:t>pes </a:t>
            </a:r>
            <a:r>
              <a:rPr lang="cs-CZ" sz="8000" dirty="0"/>
              <a:t>pajda právě Počůral patník.</a:t>
            </a:r>
          </a:p>
          <a:p>
            <a:pPr marL="0" indent="0">
              <a:buNone/>
            </a:pPr>
            <a:r>
              <a:rPr lang="cs-CZ" sz="8000" dirty="0"/>
              <a:t> 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--------------------------------------------------------------------------------------------------------------------------------------------------------------------------------------------------------------------------------------------------------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530" y="5185677"/>
            <a:ext cx="1709672" cy="1641285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220072" y="1556792"/>
            <a:ext cx="34524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Nedovol nikdy nikomu nadávat.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10065" y="3356992"/>
            <a:ext cx="34497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Ota otočil Olinku o osm otoček.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10065" y="5071708"/>
            <a:ext cx="341971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Pes Pajda právě počůral patník.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109093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je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…………….                          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…………….                                    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…………….                                      ………………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196752"/>
            <a:ext cx="1869724" cy="146326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068081"/>
            <a:ext cx="2103341" cy="146104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7694" y="4173675"/>
            <a:ext cx="1925758" cy="199931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35334"/>
            <a:ext cx="1440160" cy="15382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3" y="404664"/>
            <a:ext cx="2396538" cy="237626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916508"/>
            <a:ext cx="1252263" cy="125647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55813" y="5544747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pavouk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589" y="2157138"/>
            <a:ext cx="547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lev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5469" y="5536518"/>
            <a:ext cx="8627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/>
                </a:solidFill>
              </a:rPr>
              <a:t>opice</a:t>
            </a:r>
            <a:endParaRPr lang="cs-CZ" sz="2400" dirty="0">
              <a:solidFill>
                <a:schemeClr val="accent6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66987" y="3798604"/>
            <a:ext cx="14495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85000"/>
                  </a:schemeClr>
                </a:solidFill>
              </a:rPr>
              <a:t>nosorožec</a:t>
            </a:r>
            <a:endParaRPr lang="cs-CZ" sz="2400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6136" y="2128885"/>
            <a:ext cx="12513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</a:rPr>
              <a:t>krokodýl</a:t>
            </a:r>
            <a:endParaRPr lang="cs-CZ" sz="2400" dirty="0">
              <a:solidFill>
                <a:srgbClr val="92D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41597" y="3779079"/>
            <a:ext cx="11979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medvěd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89969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www.clker.com/clipart-simple-cartoon-mouse-2.html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www.clker.com/clipart-23248.html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www.clker.com/clipart-4359.html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www.clker.com/clipart-3459.html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www.clker.com/clipart-croc.html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www.clker.com/clipart-6965.html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www.clker.com/clipart-24916.html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www.clker.com/clipart-10467.html</a:t>
            </a:r>
            <a:endParaRPr lang="cs-CZ" sz="2000" dirty="0"/>
          </a:p>
          <a:p>
            <a:r>
              <a:rPr lang="cs-CZ" sz="2000" dirty="0" smtClean="0">
                <a:hlinkClick r:id="rId10"/>
              </a:rPr>
              <a:t>http</a:t>
            </a:r>
            <a:r>
              <a:rPr lang="cs-CZ" sz="2000" dirty="0">
                <a:hlinkClick r:id="rId10"/>
              </a:rPr>
              <a:t>://</a:t>
            </a:r>
            <a:r>
              <a:rPr lang="cs-CZ" sz="2000" dirty="0" smtClean="0">
                <a:hlinkClick r:id="rId10"/>
              </a:rPr>
              <a:t>www.clker.com/clipart-138445.html</a:t>
            </a:r>
            <a:endParaRPr lang="cs-CZ" sz="2000" dirty="0" smtClean="0"/>
          </a:p>
          <a:p>
            <a:r>
              <a:rPr lang="cs-CZ" sz="2000">
                <a:hlinkClick r:id="rId11"/>
              </a:rPr>
              <a:t>http://</a:t>
            </a:r>
            <a:r>
              <a:rPr lang="cs-CZ" sz="2000" smtClean="0">
                <a:hlinkClick r:id="rId11"/>
              </a:rPr>
              <a:t>www.clker.com/clipart-11575.html</a:t>
            </a:r>
            <a:endParaRPr lang="cs-CZ" sz="200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231158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255</Words>
  <Application>Microsoft Office PowerPoint</Application>
  <PresentationFormat>On-screen Show (4:3)</PresentationFormat>
  <Paragraphs>131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Motiv systému Office</vt:lpstr>
      <vt:lpstr>Název školy: ZŠ  Kouřim, Okružní 435 Autor: Jana Ležalová Název materiálu:VY_32_Inovace_33_Abeceda 3.část  Číslo projektu:CZ.1.07/1.4.00/21.3250   </vt:lpstr>
      <vt:lpstr> Anotace: Prezentace je určena pro  4. ročník, slouží k procvičení 3. části písmen abecedy /k,l,m,n,o,p,/  formou doplňování písmen i slov </vt:lpstr>
      <vt:lpstr>Malé nebo velké ? </vt:lpstr>
      <vt:lpstr>Velké nebo malé?</vt:lpstr>
      <vt:lpstr>Slide 5</vt:lpstr>
      <vt:lpstr>Poznáš je ?</vt:lpstr>
      <vt:lpstr>Použité obrázky</vt:lpstr>
    </vt:vector>
  </TitlesOfParts>
  <Company>sd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 Kouřim, Okružní 4 Autor: Jana Ležalová Název materiálu: Číslo projektu:  </dc:title>
  <dc:creator>adminds</dc:creator>
  <cp:lastModifiedBy>Lbyp</cp:lastModifiedBy>
  <cp:revision>30</cp:revision>
  <dcterms:created xsi:type="dcterms:W3CDTF">2012-09-22T18:01:26Z</dcterms:created>
  <dcterms:modified xsi:type="dcterms:W3CDTF">2013-03-23T12:50:14Z</dcterms:modified>
</cp:coreProperties>
</file>