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9" r:id="rId4"/>
    <p:sldId id="260" r:id="rId5"/>
    <p:sldId id="261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Jitka Šteflová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VY_12_INOVACE_21_Smysly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Smysly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Jitka Šteflová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VY_12_INOVACE_21_Smysly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Smysly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3C4079-4B1B-4F98-89ED-379763D12206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2C5C1D-EAE8-420B-976C-561E1B55DEF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Spojení smyslů s orgánem, </a:t>
            </a:r>
            <a:r>
              <a:rPr lang="cs-CZ" dirty="0" smtClean="0"/>
              <a:t>pomocí </a:t>
            </a:r>
            <a:r>
              <a:rPr lang="cs-CZ" dirty="0" smtClean="0"/>
              <a:t>kterého daný smysl zkoumáme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C5C1D-EAE8-420B-976C-561E1B55DEFA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482219850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2396999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Materiál je určen pro 3. ročník ZŠ, pro výuku prvouky. </a:t>
            </a:r>
          </a:p>
          <a:p>
            <a:r>
              <a:rPr lang="cs-CZ" dirty="0" smtClean="0"/>
              <a:t>Pomůcky: interaktivní pero, fixy na interaktivní </a:t>
            </a:r>
            <a:r>
              <a:rPr lang="cs-CZ" dirty="0" smtClean="0"/>
              <a:t>tabuli</a:t>
            </a:r>
            <a:endParaRPr lang="cs-CZ" dirty="0" smtClean="0"/>
          </a:p>
          <a:p>
            <a:r>
              <a:rPr lang="cs-CZ" dirty="0" smtClean="0"/>
              <a:t>Tento materiál slouží jako prezentace nově probíraného učiva, nebo ho lze využít v rámci opakování.</a:t>
            </a:r>
          </a:p>
          <a:p>
            <a:r>
              <a:rPr lang="cs-CZ" dirty="0" smtClean="0"/>
              <a:t>Inovace: interaktivní způsob učení</a:t>
            </a:r>
          </a:p>
          <a:p>
            <a:r>
              <a:rPr lang="cs-CZ" dirty="0" smtClean="0"/>
              <a:t>Metodické pokyny: </a:t>
            </a:r>
            <a:r>
              <a:rPr lang="cs-CZ" dirty="0" smtClean="0"/>
              <a:t>žáci </a:t>
            </a:r>
            <a:r>
              <a:rPr lang="cs-CZ" dirty="0" smtClean="0"/>
              <a:t>si zopakují vše, co musí znát </a:t>
            </a:r>
            <a:r>
              <a:rPr lang="cs-CZ" dirty="0" smtClean="0"/>
              <a:t>o smyslech, v textu vyhledají jednotlivé smysly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9102295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/>
          <a:lstStyle/>
          <a:p>
            <a:r>
              <a:rPr lang="cs-CZ" dirty="0" smtClean="0"/>
              <a:t>Smysly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/>
              <a:t>Zrak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Sluch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Čich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Hmat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Chuť</a:t>
            </a:r>
          </a:p>
        </p:txBody>
      </p:sp>
      <p:pic>
        <p:nvPicPr>
          <p:cNvPr id="1026" name="Picture 2" descr="C:\Users\Steflova\AppData\Local\Microsoft\Windows\Temporary Internet Files\Content.IE5\WAWZ4KQA\MC90028128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2643182"/>
            <a:ext cx="2560622" cy="1350475"/>
          </a:xfrm>
          <a:prstGeom prst="rect">
            <a:avLst/>
          </a:prstGeom>
          <a:noFill/>
        </p:spPr>
      </p:pic>
      <p:pic>
        <p:nvPicPr>
          <p:cNvPr id="1029" name="Picture 5" descr="C:\Users\Steflova\AppData\Local\Microsoft\Windows\Temporary Internet Files\Content.IE5\2P21ZRHY\MC90028128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10342" y="1571612"/>
            <a:ext cx="1323315" cy="1958566"/>
          </a:xfrm>
          <a:prstGeom prst="rect">
            <a:avLst/>
          </a:prstGeom>
          <a:noFill/>
        </p:spPr>
      </p:pic>
      <p:pic>
        <p:nvPicPr>
          <p:cNvPr id="1030" name="Picture 6" descr="C:\Users\Steflova\AppData\Local\Microsoft\Windows\Temporary Internet Files\Content.IE5\8L5RCFQ0\MC900028142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3860" y="1694507"/>
            <a:ext cx="2207164" cy="2340530"/>
          </a:xfrm>
          <a:prstGeom prst="rect">
            <a:avLst/>
          </a:prstGeom>
          <a:noFill/>
        </p:spPr>
      </p:pic>
      <p:pic>
        <p:nvPicPr>
          <p:cNvPr id="1035" name="Picture 11" descr="C:\Users\Steflova\AppData\Local\Microsoft\Windows\Temporary Internet Files\Content.IE5\2P21ZRHY\MC900441805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57956" y="3757634"/>
            <a:ext cx="2743200" cy="2743200"/>
          </a:xfrm>
          <a:prstGeom prst="rect">
            <a:avLst/>
          </a:prstGeom>
          <a:noFill/>
        </p:spPr>
      </p:pic>
      <p:pic>
        <p:nvPicPr>
          <p:cNvPr id="1039" name="Picture 15" descr="C:\Users\Steflova\AppData\Local\Microsoft\Windows\Temporary Internet Files\Content.IE5\WPV63YJS\MP900430986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14480" y="3929066"/>
            <a:ext cx="4068787" cy="27146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Nelez raku pořád pozadu!</a:t>
            </a:r>
          </a:p>
          <a:p>
            <a:r>
              <a:rPr lang="cs-CZ" dirty="0" smtClean="0"/>
              <a:t>Petr nesl ucháček s čajem.</a:t>
            </a:r>
          </a:p>
          <a:p>
            <a:r>
              <a:rPr lang="cs-CZ" dirty="0" smtClean="0"/>
              <a:t>Druh  matce vyčítal, že není uvařeno.</a:t>
            </a:r>
          </a:p>
          <a:p>
            <a:r>
              <a:rPr lang="cs-CZ" dirty="0" smtClean="0"/>
              <a:t>Chodil jsi či chodíš ještě do společnosti?</a:t>
            </a:r>
          </a:p>
          <a:p>
            <a:r>
              <a:rPr lang="cs-CZ" dirty="0" smtClean="0"/>
              <a:t>Hochu, tiše naslouchej, než něco řekneš!</a:t>
            </a: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/>
          <a:lstStyle/>
          <a:p>
            <a:r>
              <a:rPr lang="cs-CZ" dirty="0" smtClean="0"/>
              <a:t>Smysly – vyhledej je v textu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Nele</a:t>
            </a:r>
            <a:r>
              <a:rPr lang="cs-CZ" b="1" dirty="0" smtClean="0"/>
              <a:t>z rak</a:t>
            </a:r>
            <a:r>
              <a:rPr lang="cs-CZ" dirty="0" smtClean="0"/>
              <a:t>u pořád pozadu!</a:t>
            </a:r>
          </a:p>
          <a:p>
            <a:r>
              <a:rPr lang="cs-CZ" dirty="0" smtClean="0"/>
              <a:t>Petr ne</a:t>
            </a:r>
            <a:r>
              <a:rPr lang="cs-CZ" b="1" dirty="0" smtClean="0"/>
              <a:t>sl uch</a:t>
            </a:r>
            <a:r>
              <a:rPr lang="cs-CZ" dirty="0" smtClean="0"/>
              <a:t>áček s čajem.</a:t>
            </a:r>
          </a:p>
          <a:p>
            <a:r>
              <a:rPr lang="cs-CZ" dirty="0" smtClean="0"/>
              <a:t>Dru</a:t>
            </a:r>
            <a:r>
              <a:rPr lang="cs-CZ" b="1" dirty="0" smtClean="0"/>
              <a:t>h  mat</a:t>
            </a:r>
            <a:r>
              <a:rPr lang="cs-CZ" dirty="0" smtClean="0"/>
              <a:t>ce vyčítal, že není uvařeno.</a:t>
            </a:r>
          </a:p>
          <a:p>
            <a:r>
              <a:rPr lang="cs-CZ" dirty="0" smtClean="0"/>
              <a:t>Chodil jsi </a:t>
            </a:r>
            <a:r>
              <a:rPr lang="cs-CZ" b="1" dirty="0" smtClean="0"/>
              <a:t>či ch</a:t>
            </a:r>
            <a:r>
              <a:rPr lang="cs-CZ" dirty="0" smtClean="0"/>
              <a:t>odíš ještě do společnosti?</a:t>
            </a:r>
          </a:p>
          <a:p>
            <a:r>
              <a:rPr lang="cs-CZ" dirty="0" smtClean="0"/>
              <a:t>Ho</a:t>
            </a:r>
            <a:r>
              <a:rPr lang="cs-CZ" b="1" dirty="0" smtClean="0"/>
              <a:t>chu</a:t>
            </a:r>
            <a:r>
              <a:rPr lang="cs-CZ" dirty="0" smtClean="0"/>
              <a:t>,</a:t>
            </a:r>
            <a:r>
              <a:rPr lang="cs-CZ" b="1" dirty="0" smtClean="0"/>
              <a:t> t</a:t>
            </a:r>
            <a:r>
              <a:rPr lang="cs-CZ" dirty="0" smtClean="0"/>
              <a:t>iše naslouchej, než něco řekneš!</a:t>
            </a: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http://microsoft.com</a:t>
            </a:r>
          </a:p>
          <a:p>
            <a:pPr>
              <a:buNone/>
            </a:pPr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26218008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187</Words>
  <Application>Microsoft Office PowerPoint</Application>
  <PresentationFormat>Předvádění na obrazovce (4:3)</PresentationFormat>
  <Paragraphs>37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Snímek 1</vt:lpstr>
      <vt:lpstr>Anotace</vt:lpstr>
      <vt:lpstr>Smysly</vt:lpstr>
      <vt:lpstr>Smysly – vyhledej je v textu</vt:lpstr>
      <vt:lpstr>Řešení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Steflova</cp:lastModifiedBy>
  <cp:revision>23</cp:revision>
  <dcterms:created xsi:type="dcterms:W3CDTF">2011-08-21T15:31:45Z</dcterms:created>
  <dcterms:modified xsi:type="dcterms:W3CDTF">2012-03-11T20:13:56Z</dcterms:modified>
</cp:coreProperties>
</file>