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</a:t>
          </a:r>
          <a:r>
            <a:rPr lang="cs-CZ" b="0" dirty="0" smtClean="0"/>
            <a:t>: </a:t>
          </a:r>
          <a:r>
            <a:rPr lang="cs-CZ" b="0" dirty="0" smtClean="0"/>
            <a:t>VY_12_INOVACE_22_Zásady zdravého života</a:t>
          </a:r>
          <a:endParaRPr lang="cs-CZ" b="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b="0" dirty="0" smtClean="0"/>
            <a:t>Zásady zdravého života</a:t>
          </a:r>
          <a:r>
            <a:rPr lang="cs-CZ" dirty="0" smtClean="0"/>
            <a:t>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</a:t>
          </a:r>
          <a:r>
            <a:rPr lang="cs-CZ" sz="1800" b="0" kern="1200" dirty="0" smtClean="0"/>
            <a:t>: </a:t>
          </a:r>
          <a:r>
            <a:rPr lang="cs-CZ" sz="1800" b="0" kern="1200" dirty="0" smtClean="0"/>
            <a:t>VY_12_INOVACE_22_Zásady zdravého života</a:t>
          </a:r>
          <a:endParaRPr lang="cs-CZ" sz="1800" b="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</a:t>
          </a:r>
          <a:r>
            <a:rPr lang="cs-CZ" sz="1800" b="0" kern="1200" dirty="0" smtClean="0"/>
            <a:t>Zásady zdravého života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1985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pod vedením učitele rozebírají a debatují o</a:t>
            </a:r>
            <a:r>
              <a:rPr lang="cs-CZ" baseline="0" dirty="0" smtClean="0"/>
              <a:t> každé zásadě zdravého života, vysvětlují, co si pod jednotlivými pojmy představují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pod vedením učitele rozebírají a debatují o</a:t>
            </a:r>
            <a:r>
              <a:rPr lang="cs-CZ" baseline="0" dirty="0" smtClean="0"/>
              <a:t> každé zásadě zdravého života, vysvětlují, co si pod jednotlivými pojmy představují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29671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sz="3300" dirty="0" smtClean="0"/>
              <a:t>Materiál je určen pro 3. ročník ZŠ, pro výuku prvouky. </a:t>
            </a:r>
          </a:p>
          <a:p>
            <a:r>
              <a:rPr lang="cs-CZ" sz="3300" dirty="0" smtClean="0"/>
              <a:t>Pomůcky: interaktivní pero, fixy na interaktivní tabuli</a:t>
            </a:r>
          </a:p>
          <a:p>
            <a:r>
              <a:rPr lang="cs-CZ" sz="3300" dirty="0" smtClean="0"/>
              <a:t>Tento materiál slouží jako prezentace nově probíraného učiva, nebo ho lze využít v rámci opakování.</a:t>
            </a:r>
          </a:p>
          <a:p>
            <a:r>
              <a:rPr lang="cs-CZ" sz="3300" dirty="0" smtClean="0"/>
              <a:t>Inovace: interaktivní způsob učení</a:t>
            </a:r>
          </a:p>
          <a:p>
            <a:r>
              <a:rPr lang="cs-CZ" sz="3300" dirty="0" smtClean="0"/>
              <a:t>Metodické pokyny: Žáci si zopakují vše, co musí znát o Zásadách zdravého života. Debatují na toto téma. Jednotlivé zásady si zapíší do </a:t>
            </a:r>
            <a:r>
              <a:rPr lang="cs-CZ" sz="3300" dirty="0" smtClean="0"/>
              <a:t>sešitu.</a:t>
            </a:r>
            <a:endParaRPr lang="cs-CZ" sz="33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Zásady zdravého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Autofit/>
          </a:bodyPr>
          <a:lstStyle/>
          <a:p>
            <a:pPr lvl="0"/>
            <a:endParaRPr lang="cs-CZ" sz="2800" dirty="0" smtClean="0"/>
          </a:p>
          <a:p>
            <a:pPr lvl="0"/>
            <a:r>
              <a:rPr lang="cs-CZ" sz="2400" dirty="0" smtClean="0"/>
              <a:t>Udržujeme čistotu svého těla</a:t>
            </a:r>
          </a:p>
          <a:p>
            <a:pPr lvl="0">
              <a:buNone/>
            </a:pPr>
            <a:endParaRPr lang="cs-CZ" sz="2400" dirty="0" smtClean="0"/>
          </a:p>
          <a:p>
            <a:pPr lvl="0"/>
            <a:r>
              <a:rPr lang="cs-CZ" sz="2400" dirty="0" smtClean="0"/>
              <a:t>Čistě a přiměřeně se oblékáme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Udržujeme v čistotě a v pořádku své věci</a:t>
            </a:r>
          </a:p>
          <a:p>
            <a:pPr lvl="0"/>
            <a:endParaRPr lang="cs-CZ" sz="2400" dirty="0" smtClean="0"/>
          </a:p>
          <a:p>
            <a:pPr lvl="0"/>
            <a:r>
              <a:rPr lang="cs-CZ" sz="2400" dirty="0" smtClean="0"/>
              <a:t>Udržujeme v čistotě a v pořádku své okolí</a:t>
            </a:r>
          </a:p>
          <a:p>
            <a:pPr lvl="0">
              <a:buNone/>
            </a:pPr>
            <a:endParaRPr lang="cs-CZ" sz="2400" dirty="0" smtClean="0"/>
          </a:p>
          <a:p>
            <a:pPr lvl="0"/>
            <a:r>
              <a:rPr lang="cs-CZ" sz="2400" dirty="0" smtClean="0"/>
              <a:t>Vyhýbáme se prachu, špíně a příliš hlučnému prostředí</a:t>
            </a:r>
          </a:p>
        </p:txBody>
      </p:sp>
      <p:pic>
        <p:nvPicPr>
          <p:cNvPr id="1026" name="Picture 2" descr="C:\Users\Steflova\AppData\Local\Microsoft\Windows\Temporary Internet Files\Content.IE5\8L5RCFQ0\MC9004375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0684" y="1357299"/>
            <a:ext cx="1275005" cy="12858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Zásady zdravého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126055"/>
          </a:xfrm>
        </p:spPr>
        <p:txBody>
          <a:bodyPr>
            <a:noAutofit/>
          </a:bodyPr>
          <a:lstStyle/>
          <a:p>
            <a:pPr lvl="0"/>
            <a:endParaRPr lang="cs-CZ" sz="2800" dirty="0" smtClean="0"/>
          </a:p>
          <a:p>
            <a:pPr lvl="0"/>
            <a:r>
              <a:rPr lang="cs-CZ" sz="2400" dirty="0" smtClean="0"/>
              <a:t>Jíme zdravě</a:t>
            </a:r>
          </a:p>
          <a:p>
            <a:pPr lvl="0">
              <a:buNone/>
            </a:pPr>
            <a:endParaRPr lang="cs-CZ" sz="2400" dirty="0" smtClean="0"/>
          </a:p>
          <a:p>
            <a:pPr lvl="0"/>
            <a:r>
              <a:rPr lang="cs-CZ" sz="2400" dirty="0" smtClean="0"/>
              <a:t>Rádi se pohybujeme – chceme být zdatní</a:t>
            </a:r>
          </a:p>
          <a:p>
            <a:pPr lvl="0">
              <a:buNone/>
            </a:pPr>
            <a:endParaRPr lang="cs-CZ" sz="2400" dirty="0" smtClean="0"/>
          </a:p>
          <a:p>
            <a:pPr lvl="0"/>
            <a:r>
              <a:rPr lang="cs-CZ" sz="2400" dirty="0" smtClean="0"/>
              <a:t>Jsme opatrní a dodržujeme pravidla ochrany zdraví</a:t>
            </a:r>
          </a:p>
          <a:p>
            <a:pPr lvl="0">
              <a:buNone/>
            </a:pPr>
            <a:endParaRPr lang="cs-CZ" sz="2400" dirty="0" smtClean="0"/>
          </a:p>
          <a:p>
            <a:pPr lvl="0"/>
            <a:r>
              <a:rPr lang="cs-CZ" sz="2400" dirty="0" smtClean="0"/>
              <a:t>Jsme ohleduplní</a:t>
            </a:r>
          </a:p>
          <a:p>
            <a:pPr lvl="0">
              <a:buNone/>
            </a:pPr>
            <a:endParaRPr lang="cs-CZ" sz="2400" dirty="0" smtClean="0"/>
          </a:p>
          <a:p>
            <a:pPr lvl="0"/>
            <a:r>
              <a:rPr lang="cs-CZ" sz="2400" dirty="0" smtClean="0"/>
              <a:t>Často chodíme do přírody</a:t>
            </a:r>
          </a:p>
          <a:p>
            <a:pPr lvl="0"/>
            <a:endParaRPr lang="cs-CZ" sz="2800" dirty="0" smtClean="0"/>
          </a:p>
        </p:txBody>
      </p:sp>
      <p:pic>
        <p:nvPicPr>
          <p:cNvPr id="4" name="Picture 2" descr="C:\Users\Steflova\AppData\Local\Microsoft\Windows\Temporary Internet Files\Content.IE5\8L5RCFQ0\MC9004375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00684" y="1357299"/>
            <a:ext cx="1275005" cy="1285884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http://microsoft.com</a:t>
            </a:r>
          </a:p>
          <a:p>
            <a:pPr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187</Words>
  <Application>Microsoft Office PowerPoint</Application>
  <PresentationFormat>Předvádění na obrazovce (4:3)</PresentationFormat>
  <Paragraphs>39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Zásady zdravého života</vt:lpstr>
      <vt:lpstr>Zásady zdravého života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18</cp:revision>
  <dcterms:created xsi:type="dcterms:W3CDTF">2011-08-21T15:31:45Z</dcterms:created>
  <dcterms:modified xsi:type="dcterms:W3CDTF">2012-03-13T15:25:35Z</dcterms:modified>
</cp:coreProperties>
</file>