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61" r:id="rId4"/>
    <p:sldId id="258" r:id="rId5"/>
    <p:sldId id="262" r:id="rId6"/>
    <p:sldId id="263" r:id="rId7"/>
    <p:sldId id="264" r:id="rId8"/>
    <p:sldId id="266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ECFF"/>
    <a:srgbClr val="CCFFCC"/>
    <a:srgbClr val="CCFF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160E616-AC6B-47FF-AAC7-3C79180925A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F805954-8D29-48CC-9951-72B6C7F27C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8.wmf"/><Relationship Id="rId7" Type="http://schemas.openxmlformats.org/officeDocument/2006/relationships/image" Target="../media/image15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9.wmf"/><Relationship Id="rId10" Type="http://schemas.openxmlformats.org/officeDocument/2006/relationships/image" Target="../media/image17.wmf"/><Relationship Id="rId4" Type="http://schemas.openxmlformats.org/officeDocument/2006/relationships/image" Target="../media/image13.wmf"/><Relationship Id="rId9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VY_32_INOVACE_11_c_20_písmeno a hláska  </a:t>
            </a:r>
            <a:r>
              <a:rPr lang="cs-CZ" sz="3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783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9524266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Ludmila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Eisová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Vytvořeno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března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Odpilotováno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 třídě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 a literatura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čtení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Písmeno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hláska B, b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hláska, písmeno, slabika, slovo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051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8014" y="265471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hra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8362" y="752168"/>
            <a:ext cx="5742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Zapamatujte si co nejvíce obrázků.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67" y="1253613"/>
            <a:ext cx="6274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</a:rPr>
              <a:t>Jakou hlásku slyšíme na začátku?</a:t>
            </a:r>
            <a:endParaRPr lang="cs-CZ" sz="2800" u="sng" dirty="0">
              <a:solidFill>
                <a:srgbClr val="FA064C"/>
              </a:solidFill>
            </a:endParaRPr>
          </a:p>
        </p:txBody>
      </p:sp>
      <p:pic>
        <p:nvPicPr>
          <p:cNvPr id="1029" name="Picture 5" descr="C:\Users\Ludmila Eisová\AppData\Local\Microsoft\Windows\Temporary Internet Files\Content.IE5\9367ZOQJ\MC900354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350" y="2031384"/>
            <a:ext cx="1844345" cy="132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U85VJK7C\MC900280448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5" t="4683" r="6051" b="25417"/>
          <a:stretch/>
        </p:blipFill>
        <p:spPr bwMode="auto">
          <a:xfrm>
            <a:off x="6607278" y="2009588"/>
            <a:ext cx="1637072" cy="127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A0JQTU53\MC900370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026" y="3384755"/>
            <a:ext cx="147584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08SUHLCI\MC900411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007" y="4970206"/>
            <a:ext cx="1880463" cy="137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MRI1GFC1\MC9003536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95" y="4803476"/>
            <a:ext cx="1467197" cy="151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QKKEMLWV\MC900215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8" y="2335450"/>
            <a:ext cx="1681560" cy="97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6SRWW0T5\MC9000789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115" y="5147723"/>
            <a:ext cx="1223061" cy="121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9367ZOQJ\MC9003469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999" y="3687095"/>
            <a:ext cx="1301797" cy="121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DU3WXRX5\MC9002324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895" y="3896494"/>
            <a:ext cx="2639085" cy="189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10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 animBg="1"/>
      <p:bldP spid="1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0814" y="1061885"/>
            <a:ext cx="2638864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61885"/>
            <a:ext cx="223170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8050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7031174">
            <a:off x="2669458" y="159282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3447798">
            <a:off x="5648632" y="2271252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B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 rot="19722642">
            <a:off x="2831690" y="4262284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Y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204495">
            <a:off x="7108723" y="4984955"/>
            <a:ext cx="484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 rot="19778560">
            <a:off x="7506929" y="1563329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M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888441">
            <a:off x="5058697" y="1401097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tencil" pitchFamily="82" charset="0"/>
              </a:rPr>
              <a:t>S</a:t>
            </a:r>
            <a:endParaRPr lang="cs-CZ" sz="3600" dirty="0">
              <a:latin typeface="Stencil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634277">
            <a:off x="5699448" y="4793226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79871" y="467523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Wide Latin" pitchFamily="18" charset="0"/>
              </a:rPr>
              <a:t>F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162022">
            <a:off x="7049729" y="4129548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rot="19140705">
            <a:off x="3554361" y="51914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H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03048">
            <a:off x="1873045" y="107663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Eras Bold ITC" pitchFamily="34" charset="0"/>
              </a:rPr>
              <a:t>J</a:t>
            </a:r>
            <a:endParaRPr lang="cs-CZ" sz="3600" dirty="0">
              <a:latin typeface="Eras Bold ITC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760249">
            <a:off x="6065595" y="1474838"/>
            <a:ext cx="479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Berlin Sans FB Demi" pitchFamily="34" charset="0"/>
              </a:rPr>
              <a:t>B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93226" y="35691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 Extra Bold" pitchFamily="18" charset="0"/>
              </a:rPr>
              <a:t>L</a:t>
            </a:r>
            <a:endParaRPr lang="cs-CZ" sz="3600" dirty="0">
              <a:latin typeface="Rockwell Extra Bold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8967433">
            <a:off x="3805084" y="2005781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9574" y="5309419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O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1406" y="241873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277120">
            <a:off x="2979173" y="5781369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U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6206" y="25367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SimSun-ExtB" pitchFamily="49" charset="-122"/>
                <a:ea typeface="SimSun-ExtB" pitchFamily="49" charset="-122"/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 rot="21201348">
            <a:off x="8093918" y="4277610"/>
            <a:ext cx="55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T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9899039">
            <a:off x="3571514" y="1061884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551471" y="3105834"/>
            <a:ext cx="553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E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334117">
            <a:off x="4215260" y="2954594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</p:txBody>
      </p:sp>
      <p:sp>
        <p:nvSpPr>
          <p:cNvPr id="25" name="TextovéPole 24"/>
          <p:cNvSpPr txBox="1"/>
          <p:nvPr/>
        </p:nvSpPr>
        <p:spPr>
          <a:xfrm rot="1662301">
            <a:off x="1934976" y="5230763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Narkisim" pitchFamily="34" charset="-79"/>
                <a:cs typeface="Narkisim" pitchFamily="34" charset="-79"/>
              </a:rPr>
              <a:t>B</a:t>
            </a:r>
          </a:p>
        </p:txBody>
      </p:sp>
      <p:sp>
        <p:nvSpPr>
          <p:cNvPr id="26" name="TextovéPole 25"/>
          <p:cNvSpPr txBox="1"/>
          <p:nvPr/>
        </p:nvSpPr>
        <p:spPr>
          <a:xfrm rot="1196162">
            <a:off x="7538669" y="3282815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Impact" pitchFamily="34" charset="0"/>
              </a:rPr>
              <a:t>N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57278">
            <a:off x="6136397" y="3751006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424516" y="1047135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Sans Unicode" pitchFamily="34" charset="0"/>
                <a:cs typeface="Lucida Sans Unicode" pitchFamily="34" charset="0"/>
              </a:rPr>
              <a:t>Š</a:t>
            </a:r>
          </a:p>
        </p:txBody>
      </p:sp>
      <p:sp>
        <p:nvSpPr>
          <p:cNvPr id="29" name="TextovéPole 28"/>
          <p:cNvSpPr txBox="1"/>
          <p:nvPr/>
        </p:nvSpPr>
        <p:spPr>
          <a:xfrm rot="18760040">
            <a:off x="1120877" y="1519084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 rot="1885949">
            <a:off x="3900308" y="4601497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31" name="TextovéPole 30"/>
          <p:cNvSpPr txBox="1"/>
          <p:nvPr/>
        </p:nvSpPr>
        <p:spPr>
          <a:xfrm rot="2346356">
            <a:off x="7211961" y="973394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580430">
            <a:off x="1209368" y="404105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2459911">
            <a:off x="6209071" y="707923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c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77857">
            <a:off x="6636774" y="2684206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v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353794">
            <a:off x="5206180" y="5619135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b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15200" y="5855110"/>
            <a:ext cx="56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20529" y="2389238"/>
            <a:ext cx="381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a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0439" y="3672348"/>
            <a:ext cx="407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roadway" pitchFamily="82" charset="0"/>
              </a:rPr>
              <a:t>s</a:t>
            </a:r>
            <a:endParaRPr lang="cs-CZ" sz="3600" dirty="0">
              <a:latin typeface="Broadway" pitchFamily="82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850503">
            <a:off x="2816942" y="91440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41109" y="678425"/>
            <a:ext cx="35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DejaVu Serif" pitchFamily="18" charset="0"/>
                <a:ea typeface="DejaVu Serif" pitchFamily="18" charset="0"/>
              </a:rPr>
              <a:t>f</a:t>
            </a:r>
            <a:endParaRPr lang="cs-CZ" sz="3600" dirty="0">
              <a:latin typeface="DejaVu Serif" pitchFamily="18" charset="0"/>
              <a:ea typeface="DejaVu Serif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54146">
            <a:off x="1761149" y="3613355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g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18387" y="348061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YM Syllabary" pitchFamily="34" charset="0"/>
                <a:cs typeface="SYM Syllabary" pitchFamily="34" charset="0"/>
              </a:rPr>
              <a:t>h</a:t>
            </a:r>
            <a:endParaRPr lang="cs-CZ" sz="3600" dirty="0">
              <a:latin typeface="SYM Syllabary" pitchFamily="34" charset="0"/>
              <a:cs typeface="SYM Syllabary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315694">
            <a:off x="560438" y="1666568"/>
            <a:ext cx="501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 rot="19693371">
            <a:off x="810359" y="5840361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825613" y="5869859"/>
            <a:ext cx="296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l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880235">
            <a:off x="442452" y="517668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43" y="2713703"/>
            <a:ext cx="44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12657" y="3097162"/>
            <a:ext cx="386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r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11263">
            <a:off x="5029199" y="446876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t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1756253">
            <a:off x="8273845" y="54569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12259" y="592885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11213" y="2521974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i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097072">
            <a:off x="8096863" y="25219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54" name="TextovéPole 53"/>
          <p:cNvSpPr txBox="1"/>
          <p:nvPr/>
        </p:nvSpPr>
        <p:spPr>
          <a:xfrm rot="20765868">
            <a:off x="6710516" y="191729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84903" y="235974"/>
            <a:ext cx="52198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Hledejte a vyznačte barevně </a:t>
            </a:r>
            <a:r>
              <a:rPr lang="cs-CZ" sz="3600" b="1" u="sng" dirty="0" smtClean="0">
                <a:solidFill>
                  <a:srgbClr val="00B050"/>
                </a:solidFill>
              </a:rPr>
              <a:t>B, b.</a:t>
            </a:r>
            <a:endParaRPr lang="cs-CZ" sz="2800" u="sng" dirty="0">
              <a:solidFill>
                <a:srgbClr val="00B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760839" y="5958348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39265" y="5279923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 rot="1233951">
            <a:off x="870154" y="107663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988142" y="3229897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ž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386349" y="2344994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471" y="2241755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+mj-lt"/>
              </a:rPr>
              <a:t>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87498" y="33331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š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923071" y="390832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273845" y="3775587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b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65471" y="4630994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B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557252" y="6164826"/>
            <a:ext cx="407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66" name="TextovéPole 65"/>
          <p:cNvSpPr txBox="1"/>
          <p:nvPr/>
        </p:nvSpPr>
        <p:spPr>
          <a:xfrm rot="1276028">
            <a:off x="398206" y="235974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695767" y="5840361"/>
            <a:ext cx="407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haroni" pitchFamily="2" charset="-79"/>
                <a:cs typeface="Aharoni" pitchFamily="2" charset="-79"/>
              </a:rPr>
              <a:t>d</a:t>
            </a:r>
            <a:endParaRPr lang="cs-CZ" sz="2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8318090" y="1976284"/>
            <a:ext cx="468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lgerian" pitchFamily="82" charset="0"/>
              </a:rPr>
              <a:t>D</a:t>
            </a:r>
            <a:endParaRPr lang="cs-CZ" sz="3600" dirty="0">
              <a:latin typeface="Algerian" pitchFamily="82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 rot="1223218">
            <a:off x="2477729" y="3746091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b</a:t>
            </a:r>
            <a:endParaRPr lang="cs-CZ" sz="3600" dirty="0">
              <a:latin typeface="Arial Narrow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 rot="19569614">
            <a:off x="1637071" y="2920181"/>
            <a:ext cx="450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lgerian" pitchFamily="82" charset="0"/>
              </a:rPr>
              <a:t>B</a:t>
            </a:r>
            <a:endParaRPr lang="cs-CZ" sz="3200" dirty="0">
              <a:latin typeface="Algerian" pitchFamily="82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492478" y="4793226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62948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Ludmila Eisová\AppData\Local\Microsoft\Windows\Temporary Internet Files\Content.IE5\UZTM5EZ0\MC9003315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7099" y="0"/>
            <a:ext cx="1812202" cy="145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4" descr="C:\Users\Ludmila Eisová\AppData\Local\Microsoft\Windows\Temporary Internet Files\Content.IE5\QKKEMLWV\MC900215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238" y="2040481"/>
            <a:ext cx="1681560" cy="97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Ludmila Eisová\AppData\Local\Microsoft\Windows\Temporary Internet Files\Content.IE5\DKFTMRFD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88" y="1585334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" descr="C:\Users\Ludmila Eisová\AppData\Local\Microsoft\Windows\Temporary Internet Files\Content.IE5\6SRWW0T5\MC9000789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32" y="4484046"/>
            <a:ext cx="1223061" cy="121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DU3WXRX5\MC900232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754" y="1729466"/>
            <a:ext cx="1252395" cy="150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6MRND51Y\MC900324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200" y="1725562"/>
            <a:ext cx="2373029" cy="13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08SUHLCI\MC9000788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72" y="4365523"/>
            <a:ext cx="1567094" cy="133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Ludmila Eisová\AppData\Local\Microsoft\Windows\Temporary Internet Files\Content.IE5\U85VJK7C\MC900280448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5" t="4683" r="6051" b="25417"/>
          <a:stretch/>
        </p:blipFill>
        <p:spPr bwMode="auto">
          <a:xfrm>
            <a:off x="3200400" y="4113530"/>
            <a:ext cx="1681318" cy="131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Ludmila Eisová\AppData\Local\Microsoft\Windows\Temporary Internet Files\Content.IE5\6MRND51Y\MC9000882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161" y="4224616"/>
            <a:ext cx="1023189" cy="129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ný popisek 14"/>
          <p:cNvSpPr/>
          <p:nvPr/>
        </p:nvSpPr>
        <p:spPr>
          <a:xfrm>
            <a:off x="3826223" y="235974"/>
            <a:ext cx="4282440" cy="795528"/>
          </a:xfrm>
          <a:prstGeom prst="wedgeEllipseCallout">
            <a:avLst>
              <a:gd name="adj1" fmla="val -67885"/>
              <a:gd name="adj2" fmla="val 349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020901" y="340686"/>
            <a:ext cx="4075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  <a:latin typeface="Arial" pitchFamily="34" charset="0"/>
                <a:cs typeface="Arial" pitchFamily="34" charset="0"/>
              </a:rPr>
              <a:t>Čtěte obrázkové slabiky.</a:t>
            </a:r>
            <a:endParaRPr lang="cs-CZ" sz="2800" u="sng" dirty="0">
              <a:solidFill>
                <a:srgbClr val="FA064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86550" y="5769567"/>
            <a:ext cx="95410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bou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25996" y="3503232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ba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56124" y="5720407"/>
            <a:ext cx="82586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brý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45595" y="5754820"/>
            <a:ext cx="80021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ble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83595" y="3326252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bu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95737" y="5690910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be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08873" y="3159104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13840" y="3385245"/>
            <a:ext cx="90281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býk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4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Ludmila Eisová\AppData\Local\Microsoft\Windows\Temporary Internet Files\Content.IE5\6MRND51Y\MC90023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13543" y="147482"/>
            <a:ext cx="2150644" cy="154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501445" y="1445343"/>
            <a:ext cx="1769806" cy="1533831"/>
          </a:xfrm>
          <a:prstGeom prst="ellipse">
            <a:avLst/>
          </a:prstGeom>
          <a:solidFill>
            <a:srgbClr val="FF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93058" y="3146323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54826" y="1779640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905432" y="3421627"/>
            <a:ext cx="1769806" cy="1533831"/>
          </a:xfrm>
          <a:prstGeom prst="ellipse">
            <a:avLst/>
          </a:prstGeom>
          <a:solidFill>
            <a:srgbClr val="CCFFC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871883" y="3338053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345858" y="1528917"/>
            <a:ext cx="1769806" cy="1533831"/>
          </a:xfrm>
          <a:prstGeom prst="ellipse">
            <a:avLst/>
          </a:prstGeom>
          <a:solidFill>
            <a:srgbClr val="FF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50723" y="4630993"/>
            <a:ext cx="1769806" cy="1533831"/>
          </a:xfrm>
          <a:prstGeom prst="ellipse">
            <a:avLst/>
          </a:prstGeom>
          <a:solidFill>
            <a:srgbClr val="FFC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335161" y="4989872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714568" y="5039032"/>
            <a:ext cx="1769806" cy="1533831"/>
          </a:xfrm>
          <a:prstGeom prst="ellipse">
            <a:avLst/>
          </a:prstGeom>
          <a:solidFill>
            <a:srgbClr val="CCEC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238567" y="1533833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744929" y="3087330"/>
            <a:ext cx="1769806" cy="1533831"/>
          </a:xfrm>
          <a:prstGeom prst="ellipse">
            <a:avLst/>
          </a:prstGeom>
          <a:solidFill>
            <a:srgbClr val="CCFFFF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56323" y="4950542"/>
            <a:ext cx="1769806" cy="1533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966957" y="336463"/>
            <a:ext cx="2632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CC043D"/>
                </a:solidFill>
              </a:rPr>
              <a:t>Čtěte slova.</a:t>
            </a:r>
            <a:endParaRPr lang="cs-CZ" sz="3200" u="sng" dirty="0">
              <a:solidFill>
                <a:srgbClr val="CC043D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1162" y="1976284"/>
            <a:ext cx="10871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brýle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4632" y="5137355"/>
            <a:ext cx="1708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borovice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45459" y="3608439"/>
            <a:ext cx="1390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sobota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10465" y="2286000"/>
            <a:ext cx="1297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banán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20065" y="3854245"/>
            <a:ext cx="1213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beran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35046" y="5466735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Blanka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84956" y="3805084"/>
            <a:ext cx="1500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bublina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73679" y="1995949"/>
            <a:ext cx="1483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bledule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02362" y="2030361"/>
            <a:ext cx="129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bouda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61239" y="3598607"/>
            <a:ext cx="1233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cibule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07859" y="5579806"/>
            <a:ext cx="1290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bedna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030065" y="5407741"/>
            <a:ext cx="1608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Barbora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727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19687 -0.29491 C -0.19479 -0.29468 -0.17291 -0.29421 -0.16614 -0.29051 C -0.15399 -0.28426 -0.14357 -0.27801 -0.13072 -0.27338 C -0.11597 -0.26806 -0.10069 -0.26644 -0.08558 -0.26482 C -0.06683 -0.25995 -0.04774 -0.25787 -0.02899 -0.25185 C -0.01631 -0.24051 -0.0335 -0.25486 -0.0177 -0.24537 C -0.01006 -0.24074 -0.01076 -0.23796 -0.00329 -0.23472 C 0.00695 -0.23009 0.01685 -0.22778 0.02744 -0.22616 C 0.03212 -0.22292 0.03733 -0.22083 0.04185 -0.21736 C 0.04584 -0.21435 0.04879 -0.20857 0.05313 -0.20671 C 0.07032 -0.19977 0.08733 -0.19213 0.10487 -0.18727 C 0.12292 -0.17569 0.14324 -0.17431 0.16285 -0.17014 C 0.18473 -0.15509 0.15209 -0.17662 0.17744 -0.16366 C 0.18195 -0.16134 0.18594 -0.15764 0.19028 -0.15509 C 0.19688 -0.15139 0.20452 -0.15185 0.21129 -0.14861 C 0.23056 -0.13935 0.20539 -0.14884 0.22414 -0.14213 C 0.23542 -0.13241 0.24428 -0.13287 0.25799 -0.13148 C 0.26754 -0.12847 0.27744 -0.12755 0.28716 -0.125 C 0.2941 -0.12107 0.30087 -0.11944 0.30799 -0.11644 C 0.31737 -0.1081 0.32049 -0.10486 0.32744 -0.09491 C 0.33265 -0.0875 0.3382 -0.08056 0.34358 -0.07338 C 0.34515 -0.0713 0.34844 -0.0669 0.34844 -0.0669 C 0.35383 -0.03773 0.35192 -0.03866 0.35313 0.00833 C 0.35209 0.03611 0.35626 0.06528 0.33542 0.0794 C 0.32952 0.0956 0.31233 0.1037 0.30157 0.11366 C 0.29046 0.12384 0.28056 0.13634 0.26928 0.14606 C 0.26181 0.15255 0.25417 0.1588 0.24671 0.16528 C 0.23855 0.17222 0.23594 0.18125 0.22744 0.18681 C 0.21719 0.20486 0.20209 0.22014 0.18542 0.22546 C 0.17101 0.23518 0.15487 0.25069 0.13872 0.25347 C 0.1264 0.25556 0.1139 0.25625 0.10157 0.25787 C 0.08646 0.25648 0.07136 0.25602 0.05643 0.25347 C 0.0481 0.25208 0.04011 0.2419 0.0323 0.23843 C 0.02136 0.21435 0.03386 0.23773 0.02101 0.22338 C 0.01945 0.22176 0.0191 0.21875 0.01771 0.2169 C 0.01633 0.21505 0.01442 0.21412 0.01285 0.21273 C 0.0007 0.19074 -0.01718 0.17407 -0.02742 0.15023 C -0.03107 0.14143 -0.03229 0.13125 -0.03558 0.12222 C -0.04235 0.1044 -0.03558 0.13449 -0.04513 0.09861 C -0.04982 0.08079 -0.05312 0.06319 -0.05642 0.04491 C -0.0559 0.03843 -0.05676 0.03148 -0.05485 0.02546 C -0.05294 0.01944 -0.04201 0.00069 -0.03558 -0.00232 C -0.02985 -0.00509 -0.0236 -0.00625 -0.0177 -0.0088 C -0.01284 -0.0081 -0.00781 -0.0088 -0.00329 -0.00671 C -0.00138 -0.00579 6.11111E-6 -0.00023 6.11111E-6 -0.00023 " pathEditMode="relative" ptsTypes="ffffffffffffffffffffffffffffffffffffffffffffA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59358 0.60231 C -0.59306 0.60023 -0.59341 0.59722 -0.59202 0.59583 C -0.58924 0.59329 -0.5823 0.59143 -0.5823 0.59143 C -0.57674 0.58194 -0.57119 0.5669 -0.56129 0.56343 C -0.55417 0.56111 -0.54688 0.5581 -0.54046 0.55301 C -0.53213 0.54606 -0.52431 0.53819 -0.51615 0.53125 C -0.51095 0.52685 -0.50279 0.52662 -0.49688 0.52477 C -0.47379 0.52593 -0.46181 0.52292 -0.44358 0.53125 C -0.43386 0.53056 -0.42397 0.53056 -0.41459 0.52917 C -0.40261 0.52685 -0.40782 0.52477 -0.39845 0.52037 C -0.39428 0.51852 -0.38976 0.51806 -0.3856 0.5162 C -0.37536 0.48889 -0.38907 0.52222 -0.37744 0.50347 C -0.36963 0.49074 -0.36494 0.47037 -0.35487 0.46018 C -0.34133 0.4463 -0.32657 0.4287 -0.30973 0.42176 C -0.30522 0.41991 -0.28369 0.41736 -0.2823 0.41736 C -0.25834 0.40856 -0.24358 0.41134 -0.21615 0.41296 C -0.1981 0.42199 -0.17883 0.42361 -0.15973 0.42801 C -0.14289 0.43773 -0.12779 0.4456 -0.10973 0.44954 C -0.06563 0.44815 -0.05782 0.45509 -0.029 0.43681 C -0.02188 0.42708 -0.01459 0.41921 -0.00487 0.41505 C 0.00155 0.40926 0.0085 0.40671 0.01614 0.40417 C 0.08055 0.40556 0.12586 0.40856 0.1868 0.40671 C 0.19739 0.4044 0.20728 0.40162 0.2177 0.4 C 0.23246 0.39167 0.2453 0.38218 0.26128 0.37847 C 0.27117 0.36968 0.27829 0.36389 0.29027 0.36157 C 0.31614 0.3419 0.33732 0.31806 0.35798 0.29051 C 0.36527 0.28056 0.3611 0.2831 0.36614 0.27106 C 0.37083 0.25972 0.37603 0.24861 0.38228 0.23889 C 0.38801 0.22963 0.39513 0.22153 0.40155 0.21319 C 0.40694 0.20579 0.41076 0.1963 0.41596 0.18935 C 0.41926 0.18495 0.42239 0.18056 0.42569 0.17639 C 0.43037 0.1706 0.43506 0.16435 0.4401 0.15926 C 0.446 0.15301 0.45329 0.15046 0.45798 0.14213 C 0.4651 0.12917 0.4585 0.13819 0.46284 0.12708 C 0.46822 0.11296 0.48124 0.075 0.49357 0.06018 C 0.50711 0.03287 0.52465 0.00208 0.54826 -0.01065 C 0.55867 -0.02431 0.57256 -0.03171 0.58385 -0.04491 C 0.59253 -0.05556 0.59739 -0.06944 0.60485 -0.08171 C 0.60746 -0.09074 0.61006 -0.10023 0.61284 -0.10949 C 0.61128 -0.13357 0.60711 -0.16597 0.59652 -0.18704 C 0.59096 -0.19815 0.58298 -0.20232 0.57412 -0.20625 C 0.55277 -0.21574 0.5302 -0.21782 0.50798 -0.2213 C 0.47846 -0.21782 0.47603 -0.22269 0.45798 -0.20625 C 0.45329 -0.19676 0.44409 -0.19144 0.43697 -0.18495 C 0.42291 -0.1713 0.40885 -0.16157 0.39166 -0.15671 C 0.37899 -0.15764 0.36579 -0.15579 0.35312 -0.15903 C 0.34357 -0.16157 0.32274 -0.17963 0.31128 -0.18495 C 0.28888 -0.19468 0.26336 -0.20069 0.24357 -0.21921 C 0.22829 -0.23357 0.21805 -0.2544 0.20312 -0.26852 C 0.19774 -0.2838 0.18315 -0.29977 0.171 -0.30509 C 0.15711 -0.31875 0.15833 -0.31319 0.13697 -0.30509 C 0.13437 -0.30232 0.13107 -0.3 0.12899 -0.29653 C 0.12534 -0.29051 0.12586 -0.28403 0.12412 -0.27732 C 0.12048 -0.26412 0.11701 -0.25208 0.1144 -0.23843 C 0.10902 -0.21134 0.10642 -0.18449 0.10294 -0.15671 C 0.10034 -0.1338 0.09444 -0.10185 0.08228 -0.08357 C 0.07326 -0.07037 0.0651 -0.06782 0.05468 -0.0581 C 0.04826 -0.05185 0.04652 -0.04213 0.03871 -0.03866 C 0.03142 -0.02454 0.02065 -0.02107 0.00954 -0.01482 C 0.00572 -0.0044 0.00555 -0.00718 -5.55556E-6 -3.33333E-6 " pathEditMode="relative" ptsTypes="fffffffffffffffffffffffffffffffffffffffffffffffffffffffffffA">
                                      <p:cBhvr>
                                        <p:cTn id="15" dur="4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61441 -0.34213 C 0.60434 -0.34537 0.59827 -0.35509 0.58872 -0.35926 C 0.58316 -0.36666 0.57813 -0.37176 0.57084 -0.37638 C 0.55365 -0.37569 0.53646 -0.37615 0.51927 -0.3743 C 0.5 -0.37222 0.52379 -0.36898 0.50799 -0.36574 C 0.49896 -0.36388 0.48976 -0.36412 0.48056 -0.36342 C 0.47327 -0.35856 0.4658 -0.35324 0.45799 -0.35069 C 0.45018 -0.34351 0.43056 -0.33981 0.43056 -0.33981 C 0.39966 -0.3199 0.36563 -0.3206 0.33212 -0.3206 C 0.30955 -0.32638 0.31285 -0.3537 0.29028 -0.36342 C 0.2717 -0.38032 0.22257 -0.36805 0.21441 -0.36782 C 0.20677 -0.36458 0.19948 -0.36064 0.19358 -0.35301 C 0.18143 -0.33657 0.19532 -0.35023 0.18386 -0.33981 C 0.18229 -0.33634 0.18091 -0.3324 0.179 -0.32939 C 0.17761 -0.32662 0.17535 -0.32546 0.17413 -0.32268 C 0.16719 -0.30879 0.17014 -0.30717 0.16441 -0.29051 C 0.1632 -0.28726 0.16094 -0.28472 0.15955 -0.28171 C 0.15348 -0.26851 0.1474 -0.25463 0.14184 -0.24097 C 0.13351 -0.22013 0.12639 -0.19884 0.11771 -0.17847 C 0.11285 -0.16689 0.10625 -0.15231 0.0967 -0.14629 C 0.09323 -0.14421 0.08907 -0.14375 0.08542 -0.14213 C 0.08212 -0.14074 0.0757 -0.13773 0.0757 -0.13773 C 0.05104 -0.14051 0.06407 -0.13958 0.04827 -0.14629 C 0.03455 -0.15949 0.02153 -0.17361 0.00799 -0.18726 C 0.004 -0.1912 0.00174 -0.19768 -0.00173 -0.20231 C -0.00468 -0.21828 -0.00816 -0.22685 -0.01944 -0.23449 C -0.04583 -0.22986 -0.05625 -0.22777 -0.0743 -0.20231 C -0.08107 -0.19282 -0.09357 -0.17222 -0.09357 -0.17222 C -0.09965 -0.14838 -0.10694 -0.12523 -0.11302 -0.10115 C -0.1158 -0.07801 -0.125 -0.03657 -0.10486 -0.02801 C -0.1033 -0.02592 -0.10208 -0.02291 -0.1 -0.02152 C -0.09705 -0.01944 -0.09045 -0.01736 -0.09045 -0.01736 C -0.06128 -0.01875 -0.04375 -0.02176 -0.01614 -0.01944 C -0.00781 -0.01666 -4.16667E-6 -0.01388 -4.16667E-6 -1.85185E-6 " pathEditMode="relative" ptsTypes="fffffffffffffffffffffffffffffffffA">
                                      <p:cBhvr>
                                        <p:cTn id="17" dur="2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36928 0.45787 C 0.36823 0.45439 0.36789 0.45023 0.36615 0.44722 C 0.36303 0.44143 0.35591 0.44143 0.35157 0.43842 C 0.33994 0.43078 0.35313 0.43703 0.34202 0.43217 C 0.3356 0.43287 0.329 0.43263 0.32257 0.43425 C 0.31442 0.43611 0.30643 0.44467 0.29844 0.44722 C 0.29202 0.4493 0.279 0.45138 0.279 0.45138 C 0.26876 0.45069 0.25851 0.45162 0.24844 0.4493 C 0.23507 0.44629 0.22119 0.41805 0.20973 0.40833 C 0.18959 0.3912 0.15157 0.38356 0.129 0.38055 C 0.11129 0.38194 0.09341 0.38194 0.07587 0.38472 C 0.07136 0.38541 0.06719 0.38935 0.06285 0.3912 C 0.04862 0.39745 0.03282 0.40162 0.01928 0.41064 C 0.01476 0.41365 0.01094 0.41851 0.00643 0.42129 C 0.00018 0.425 -0.00659 0.42638 -0.01284 0.42986 C -0.03715 0.44328 -0.06006 0.45972 -0.08541 0.46875 C -0.09999 0.46759 -0.11493 0.46921 -0.12899 0.46435 C -0.14183 0.45995 -0.16058 0.45254 -0.17256 0.44282 C -0.18333 0.43425 -0.17812 0.43541 -0.18715 0.42569 C -0.1901 0.42245 -0.19357 0.42013 -0.1967 0.41713 C -0.19947 0.41435 -0.20208 0.41134 -0.20486 0.40833 C -0.21406 0.38611 -0.21979 0.3655 -0.22586 0.34166 C -0.23142 0.29444 -0.22968 0.31458 -0.23229 0.28148 C -0.23177 0.23356 -0.23211 0.18541 -0.23072 0.1375 C -0.2302 0.11713 -0.22118 0.09699 -0.2177 0.07731 C -0.21319 0.0206 -0.21805 0.06342 -0.18229 -0.04537 C -0.17361 -0.072 -0.16111 -0.11852 -0.14357 -0.13774 C -0.13611 -0.14607 -0.1217 -0.147 -0.11284 -0.14862 C -0.1026 -0.14723 -0.09236 -0.14653 -0.08229 -0.14422 C -0.07517 -0.1426 -0.07378 -0.13588 -0.06944 -0.12917 C -0.06111 -0.11621 -0.0526 -0.10255 -0.04357 -0.09051 C -0.04045 -0.07778 -0.02673 -0.06204 -0.0177 -0.05394 C -0.0118 -0.04167 -0.00243 -0.03403 0.00643 -0.02593 C 0.00886 -0.0213 0.01494 -0.01042 0.00973 -0.0044 C 0.00712 -0.00139 7.77778E-6 -0.00024 7.77778E-6 -0.00024 " pathEditMode="relative" ptsTypes="ffffffffffffffffffffffffffffffffffA">
                                      <p:cBhvr>
                                        <p:cTn id="19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0157 -0.01713 L 0.93872 -0.01505 C 0.92813 -0.01667 0.92448 -0.01528 0.91598 -0.02153 C 0.90868 -0.02685 0.9033 -0.03333 0.89514 -0.03657 C 0.8875 -0.03958 0.87865 -0.04051 0.87084 -0.04306 C 0.85695 -0.04167 0.84271 -0.04167 0.829 -0.03866 C 0.81997 -0.03657 0.81615 -0.01597 0.81129 -0.00856 C 0.80955 -0.00579 0.80695 -0.00417 0.80469 -0.00208 C 0.79862 0.01181 0.78907 0.0338 0.78056 0.04514 C 0.76962 0.05972 0.754 0.06574 0.74028 0.07315 C 0.73282 0.07708 0.73438 0.07894 0.7257 0.07963 C 0.71233 0.08079 0.69879 0.08102 0.68542 0.08171 C 0.66407 0.08634 0.679 0.0838 0.64028 0.0838 C 0.60816 0.08171 0.57691 0.07824 0.54514 0.07315 C 0.52535 0.05995 0.51737 0.0419 0.50799 0.01713 C 0.50417 0.00694 0.50469 0.01435 0.50157 0.00208 C 0.49688 -0.01644 0.49497 -0.03935 0.48698 -0.05602 C 0.48386 -0.06273 0.4783 -0.06782 0.47414 -0.07315 C 0.46146 -0.08889 0.44983 -0.10741 0.43542 -0.12037 C 0.43143 -0.12407 0.4073 -0.13333 0.40313 -0.13542 C 0.39723 -0.13866 0.39028 -0.14491 0.38386 -0.1463 C 0.37327 -0.14861 0.36233 -0.14838 0.35157 -0.15046 C 0.30851 -0.1463 0.27292 -0.15949 0.25313 -0.10764 C 0.25139 -0.09769 0.24514 -0.08727 0.24514 -0.07731 L -1.94444E-6 1.85185E-6 " pathEditMode="relative" ptsTypes="AffffffffffffffffffffffAA">
                                      <p:cBhvr>
                                        <p:cTn id="21" dur="5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82743 -0.51412 C 0.8151 -0.50463 0.80382 -0.49167 0.79027 -0.48611 C 0.75642 -0.47246 0.78854 -0.48658 0.73385 -0.45394 C 0.70243 -0.43519 0.69861 -0.43588 0.67569 -0.41505 C 0.67066 -0.39491 0.65156 -0.37685 0.64184 -0.35926 C 0.63593 -0.34861 0.63455 -0.33565 0.62899 -0.32477 C 0.62569 -0.31134 0.62361 -0.29769 0.621 -0.28403 C 0.62048 -0.28125 0.61927 -0.27546 0.61927 -0.27546 C 0.61788 -0.25857 0.6151 -0.2463 0.61128 -0.23033 C 0.60972 -0.22361 0.6092 -0.21551 0.60798 -0.2088 C 0.60538 -0.19375 0.59479 -0.16296 0.58715 -0.1507 C 0.57916 -0.13796 0.56927 -0.12871 0.56128 -0.11621 C 0.5533 -0.10394 0.5493 -0.0875 0.54184 -0.07546 C 0.53854 -0.06991 0.53437 -0.06551 0.53055 -0.06042 C 0.52239 -0.04954 0.51614 -0.03681 0.50798 -0.02593 C 0.49635 0.00579 0.47031 0.02245 0.45156 0.04514 C 0.44323 0.05509 0.43368 0.07245 0.42257 0.07731 C 0.42205 0.0794 0.42222 0.08217 0.421 0.08379 C 0.41979 0.08542 0.4177 0.08495 0.41614 0.08588 C 0.39618 0.09884 0.41684 0.0868 0.40312 0.09676 C 0.39895 0.09977 0.39027 0.10532 0.39027 0.10532 C 0.38437 0.10463 0.37812 0.10602 0.37257 0.10301 C 0.36302 0.09768 0.36441 0.08912 0.35798 0.08171 C 0.34843 0.0706 0.33645 0.06389 0.32569 0.05579 C 0.31892 0.05069 0.3151 0.04329 0.30798 0.03866 C 0.30225 0.02662 0.30833 0.03611 0.29843 0.03009 C 0.29444 0.02754 0.29114 0.02361 0.28715 0.02129 C 0.2802 0.01736 0.27187 0.01643 0.26441 0.01504 C 0.2526 0.01574 0.2408 0.01713 0.22899 0.01713 L 3.33333E-6 -3.7037E-7 " pathEditMode="relative" ptsTypes="ffffffffffffffffffffffffffffAA">
                                      <p:cBhvr>
                                        <p:cTn id="23" dur="4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84028 -0.35695 C -0.84531 -0.29838 -0.84479 -0.31968 -0.84201 -0.24074 C -0.84167 -0.22917 -0.8401 -0.22199 -0.83542 -0.21296 C -0.83177 -0.19769 -0.82969 -0.18357 -0.82101 -0.17199 C -0.81076 -0.17269 -0.80052 -0.17246 -0.79028 -0.17408 C -0.77951 -0.17593 -0.77344 -0.19005 -0.76285 -0.19352 C -0.75365 -0.19977 -0.75121 -0.20208 -0.74028 -0.20417 C -0.7099 -0.20162 -0.71823 -0.20833 -0.70625 -0.18496 C -0.70312 -0.16204 -0.70104 -0.13866 -0.69653 -0.11621 C -0.69462 -0.08935 -0.69549 -0.05556 -0.68368 -0.03218 C -0.68021 -0.01806 -0.67726 -0.00625 -0.66927 0.0044 C -0.66597 -0.00208 -0.66146 -0.00764 -0.65955 -0.01505 C -0.65799 -0.02246 -0.65937 -0.01991 -0.65642 -0.02361 C -0.64948 -0.02986 -0.64184 -0.03611 -0.63385 -0.03866 C -0.60851 -0.0331 -0.61788 -0.03958 -0.60642 -0.01713 C -0.60434 -0.00833 -0.60156 -0.00023 -0.6 0.00856 C -0.59913 0.01852 -0.59705 0.02847 -0.5967 0.03866 C -0.59462 0.1125 -0.61441 0.15602 -0.56285 0.16551 C -0.55694 0.16481 -0.55087 0.16574 -0.54514 0.16342 C -0.54323 0.16273 -0.54323 0.15879 -0.54201 0.15694 C -0.53993 0.15393 -0.53733 0.15162 -0.53542 0.14838 C -0.525 0.13079 -0.53576 0.14491 -0.52743 0.12685 C -0.52465 0.12083 -0.52014 0.1162 -0.51771 0.10972 C -0.5118 0.09398 -0.50677 0.07245 -0.49514 0.0625 C -0.4941 0.06042 -0.49375 0.05741 -0.49201 0.05602 C -0.48802 0.05278 -0.47899 0.04954 -0.47899 0.04954 C -0.47257 0.05092 -0.46562 0.04977 -0.45972 0.0537 C -0.45712 0.05555 -0.45677 0.06065 -0.45642 0.06458 C -0.45521 0.07731 -0.45555 0.09028 -0.45486 0.10324 C -0.45382 0.12129 -0.45295 0.13379 -0.44358 0.14629 C -0.42396 0.13796 -0.41007 0.1162 -0.39028 0.10764 C -0.37604 0.09329 -0.35868 0.08704 -0.34201 0.07963 C -0.33871 0.08032 -0.33524 0.07986 -0.33229 0.08171 C -0.32552 0.08611 -0.32361 0.11296 -0.32257 0.12037 C -0.31823 0.15023 -0.31215 0.20023 -0.28542 0.20856 C -0.27951 0.20787 -0.27344 0.2081 -0.26771 0.20648 C -0.2658 0.20602 -0.26458 0.20301 -0.26285 0.20208 C -0.26076 0.20092 -0.25851 0.20069 -0.25642 0.2 C -0.25382 0.19792 -0.25121 0.19537 -0.24844 0.19352 C -0.24687 0.19259 -0.24496 0.19282 -0.24358 0.19143 C -0.24115 0.18889 -0.23854 0.1794 -0.23715 0.17639 C -0.2283 0.15625 -0.21788 0.13796 -0.2 0.13333 C -0.1974 0.13472 -0.19392 0.13472 -0.19201 0.13773 C -0.19062 0.13981 -0.18889 0.16366 -0.18871 0.16551 C -0.18663 0.18079 -0.18038 0.19305 -0.16944 0.19792 C -0.15226 0.1956 -0.15035 0.19629 -0.13871 0.18079 C -0.13073 0.15648 -0.12031 0.13241 -0.10972 0.10972 C -0.1059 0.10162 -0.1 0.09421 -0.1 0.08379 C -0.0842 0.06805 -0.07969 0.06319 -0.06285 0.05602 C -0.05746 0.05671 -0.05191 0.05602 -0.0467 0.0581 C -0.03281 0.06342 -0.02812 0.09606 -0.02587 0.1118 C -0.02448 0.17708 -0.05347 0.25764 -0.00642 0.28171 C 0.00538 0.28032 0.01754 0.28171 0.02899 0.27754 C 0.03212 0.27639 0.04392 0.24444 0.04514 0.24097 C 0.05087 0.22569 0.05417 0.20903 0.05972 0.19352 C 0.06632 0.17477 0.07431 0.15741 0.07899 0.13773 C 0.07847 0.11898 0.0783 0.10046 0.07743 0.08171 C 0.07639 0.05764 0.06059 0.04028 0.0467 0.02801 C 0.03993 0.02199 0.03073 0.02454 0.02257 0.02361 C 0.00695 0.02893 0.01389 0.03032 0.00156 0.02361 C -0.00139 0.0118 3.33333E-6 0.01944 3.33333E-6 2.59259E-6 " pathEditMode="relative" ptsTypes="ffffffffffffffffffffffffffffffffffffffffffffffffffffffffffffA">
                                      <p:cBhvr>
                                        <p:cTn id="25" dur="7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03716 -0.43218 C -1.01199 -0.44954 -0.99914 -0.44746 -0.96789 -0.44931 C -0.9389 -0.44792 -0.92674 -0.44607 -0.90174 -0.44306 C -0.88334 -0.43311 -0.86685 -0.41991 -0.85174 -0.40209 C -0.82969 -0.37616 -0.85869 -0.40973 -0.84046 -0.38496 C -0.8389 -0.38287 -0.82778 -0.37454 -0.82744 -0.37408 C -0.82119 -0.36667 -0.81563 -0.35834 -0.80973 -0.35047 C -0.80782 -0.34769 -0.80469 -0.34561 -0.80331 -0.3419 C -0.80226 -0.33912 -0.80192 -0.33542 -0.80001 -0.33334 C -0.79827 -0.33148 -0.79584 -0.33172 -0.79358 -0.33102 C -0.77761 -0.31852 -0.76633 -0.32315 -0.74688 -0.32477 C -0.73299 -0.32986 -0.72119 -0.33959 -0.70817 -0.34838 C -0.69897 -0.35463 -0.67796 -0.35533 -0.66615 -0.35903 C -0.64011 -0.35811 -0.60973 -0.37986 -0.60973 -0.34607 C -0.59324 -0.35162 -0.60122 -0.34977 -0.5856 -0.35255 C -0.57275 -0.35116 -0.55973 -0.3507 -0.54688 -0.34838 C -0.54341 -0.34769 -0.53178 -0.33912 -0.52917 -0.3375 C -0.50539 -0.32315 -0.48473 -0.30602 -0.46303 -0.28588 C -0.45626 -0.27963 -0.43768 -0.25648 -0.4356 -0.25162 C -0.42622 -0.2294 -0.41442 -0.21042 -0.40174 -0.19144 C -0.39567 -0.18218 -0.39133 -0.17084 -0.38386 -0.16343 C -0.35851 -0.13773 -0.33629 -0.10625 -0.31129 -0.0794 C -0.30261 -0.07014 -0.29324 -0.06389 -0.28386 -0.05579 C -0.28056 -0.05301 -0.27431 -0.04723 -0.27431 -0.04723 C -0.26181 -0.06598 -0.25035 -0.08565 -0.23716 -0.10324 C -0.2349 -0.10625 -0.23438 -0.11065 -0.2323 -0.11389 C -0.22518 -0.125 -0.2139 -0.14144 -0.20487 -0.15047 C -0.19844 -0.16366 -0.19219 -0.17801 -0.18386 -0.18912 C -0.17813 -0.19676 -0.17188 -0.20301 -0.16615 -0.21065 C -0.15348 -0.22755 -0.17431 -0.20602 -0.15817 -0.22361 C -0.15105 -0.23148 -0.14098 -0.23496 -0.1323 -0.23866 C -0.12015 -0.23681 -0.12084 -0.24028 -0.11459 -0.2301 C -0.11112 -0.22454 -0.10487 -0.21273 -0.10487 -0.21273 C -0.10435 -0.20417 -0.10348 -0.19561 -0.10331 -0.18704 C -0.10243 -0.15486 -0.10277 -0.12246 -0.10173 -0.09028 C -0.10156 -0.08611 -0.09705 -0.05903 -0.09687 -0.05811 C -0.09305 -0.03311 -0.09305 0.00139 -0.071 0.00856 C -0.06128 0.00717 -0.0514 0.0074 -0.04218 0.00439 C -0.0382 0.00324 -0.03593 -0.00255 -0.0323 -0.00417 C -0.02621 -0.00973 -0.02015 -0.0125 -0.01302 -0.01505 C 0.00313 -0.01227 2.22222E-6 -0.01852 2.22222E-6 3.7037E-7 " pathEditMode="relative" ptsTypes="ffffffffffffffffffffffffffffffffffffffffA">
                                      <p:cBhvr>
                                        <p:cTn id="27" dur="6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93386 0.11388 C 0.93334 0.10879 0.93351 0.10346 0.93212 0.09883 C 0.92986 0.09143 0.92257 0.09027 0.91771 0.08796 C 0.90799 0.08865 0.89827 0.08842 0.88872 0.09027 C 0.87917 0.09189 0.88351 0.09953 0.87257 0.103 C 0.86632 0.11133 0.85955 0.11921 0.85157 0.12453 C 0.82622 0.11805 0.81893 0.10671 0.8 0.08587 C 0.79549 0.08078 0.78733 0.07846 0.78212 0.07522 C 0.76077 0.0618 0.77327 0.06666 0.75955 0.06226 C 0.75382 0.05833 0.74844 0.05508 0.74184 0.0537 C 0.73334 0.05208 0.71615 0.0493 0.71615 0.0493 C 0.66563 0.05254 0.69757 0.04791 0.67414 0.05786 C 0.6665 0.07268 0.67622 0.05601 0.66441 0.06874 C 0.65608 0.07777 0.64896 0.09166 0.63872 0.09675 C 0.63403 0.10277 0.62865 0.11041 0.62257 0.11388 C 0.61945 0.11573 0.61285 0.11805 0.61285 0.11805 C 0.60226 0.1287 0.59948 0.12754 0.58698 0.12036 C 0.58386 0.10948 0.57934 0.10092 0.5757 0.09027 C 0.57188 0.07893 0.57084 0.06874 0.56615 0.05786 C 0.56407 0.04536 0.56615 0.03633 0.55643 0.03217 C 0.55434 0.03286 0.55139 0.03194 0.55 0.03425 C 0.54618 0.0405 0.54184 0.05578 0.54184 0.05578 C 0.5408 0.06296 0.53976 0.07013 0.53855 0.07731 C 0.53785 0.08356 0.53212 0.09444 0.53212 0.09444 C 0.53039 0.10671 0.53056 0.10161 0.53056 0.10948 C 0.51337 0.11573 0.49792 0.11018 0.48212 0.103 C 0.45938 0.09305 0.4375 0.08309 0.41615 0.06874 C 0.40452 0.06087 0.39549 0.0486 0.38386 0.04073 C 0.3757 0.02708 0.36702 0.01342 0.36129 -0.00232 C 0.35938 -0.01714 0.35608 -0.02917 0.35157 -0.04306 C 0.3467 -0.07779 0.34028 -0.1139 0.3257 -0.14422 C 0.32309 -0.14978 0.31893 -0.15394 0.31615 -0.15927 C 0.30365 -0.1838 0.28073 -0.22964 0.27414 -0.25811 C 0.26528 -0.29677 0.25938 -0.3345 0.25469 -0.37431 C 0.2507 -0.40857 0.2573 -0.3801 0.2467 -0.4088 C 0.24601 -0.41089 0.24636 -0.41367 0.24514 -0.41529 C 0.23316 -0.43311 0.19757 -0.45417 0.179 -0.45811 C 0.16459 -0.46505 0.15174 -0.4713 0.13698 -0.47547 C 0.129 -0.47177 0.12014 -0.47038 0.11285 -0.46459 C 0.10955 -0.46204 0.10903 -0.45556 0.10643 -0.45163 C 0.10469 -0.44908 0.10209 -0.44746 0.1 -0.44538 C 0.09011 -0.42339 0.08473 -0.4007 0.079 -0.3764 C 0.06875 -0.33334 0.06077 -0.28982 0.05469 -0.24538 C 0.05278 -0.18566 0.05018 -0.11806 0.06615 -0.06042 C 0.06563 -0.04746 0.0658 -0.0345 0.06441 -0.02154 C 0.0625 -0.00255 0.03195 0.00925 0.02084 0.01272 C 0.01598 0.01203 0.01077 0.01319 0.00643 0.01064 C 0.00417 0.00925 0.00469 0.00462 0.00313 0.00208 C 0.00243 0.00092 0.00105 0.00069 -1.38889E-6 -5.18519E-6 " pathEditMode="relative" ptsTypes="ffffffffffffffffffffffffffffffffffffffffffffffffA">
                                      <p:cBhvr>
                                        <p:cTn id="29" dur="6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84028 -0.19792 C 0.82639 -0.2 0.81389 -0.2044 0.8 -0.20648 C 0.78871 -0.21088 0.77708 -0.21204 0.76597 -0.21736 C 0.75538 -0.21644 0.72899 -0.21736 0.71285 -0.21088 C 0.69114 -0.20208 0.67413 -0.18218 0.65156 -0.17639 C 0.64132 -0.16597 0.6283 -0.16227 0.61771 -0.15278 C 0.60451 -0.1412 0.59253 -0.12917 0.57899 -0.11829 C 0.57708 -0.11667 0.57604 -0.11366 0.57413 -0.11181 C 0.55243 -0.09005 0.53021 -0.06852 0.50798 -0.04745 C 0.50469 -0.04421 0.50017 -0.04375 0.4967 -0.04097 C 0.48993 -0.03565 0.48385 -0.0294 0.47743 -0.02361 C 0.47396 -0.0206 0.46962 -0.01991 0.46597 -0.01736 C 0.45937 -0.01273 0.45295 -0.00764 0.4467 -0.00232 C 0.43628 0.00671 0.42656 0.0169 0.41597 0.02569 C 0.39167 0.0463 0.36423 0.05926 0.33698 0.07083 C 0.33055 0.07014 0.32396 0.0706 0.31771 0.06875 C 0.31042 0.06643 0.29427 0.05116 0.28871 0.04514 C 0.27673 0.01389 0.25538 -0.00995 0.23698 -0.03449 C 0.23246 -0.04051 0.22795 -0.04699 0.22413 -0.05394 C 0.22274 -0.05648 0.22239 -0.05995 0.22083 -0.0625 C 0.2191 -0.06528 0.21614 -0.06644 0.21441 -0.06898 C 0.19792 -0.09306 0.21111 -0.08032 0.2 -0.09028 C 0.19288 -0.10417 0.18125 -0.10787 0.16927 -0.10972 C 0.15885 -0.10926 0.125 -0.11736 0.11128 -0.09907 C 0.10399 -0.08935 0.09653 -0.07986 0.09028 -0.06898 C 0.08542 -0.06042 0.08055 -0.05162 0.07569 -0.04306 C 0.07413 -0.04028 0.07083 -0.03449 0.07083 -0.03449 C 0.06927 -0.02801 0.06823 -0.02107 0.06597 -0.01505 C 0.06389 -0.00926 0.06163 -0.0037 0.05955 0.00208 C 0.05885 0.00417 0.05798 0.00856 0.05798 0.00856 C 0.04948 0.01227 0.04514 0.00532 0.03698 0.00417 C 0.02899 0.00301 0.02083 0.00278 0.01285 0.00208 C 0.00312 -0.00046 0.00746 2.22222E-6 4.72222E-6 2.22222E-6 " pathEditMode="relative" ptsTypes="ffffffffffffffffffffffffffffffffA">
                                      <p:cBhvr>
                                        <p:cTn id="31" dur="6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84514 -0.26667 C -0.84462 -0.27176 -0.84497 -0.27709 -0.84358 -0.28172 C -0.84271 -0.28449 -0.84011 -0.28565 -0.83872 -0.2882 C -0.83368 -0.29769 -0.83368 -0.3007 -0.82587 -0.30741 C -0.8184 -0.30602 -0.81059 -0.30602 -0.8033 -0.30324 C -0.79896 -0.30162 -0.78507 -0.28009 -0.78229 -0.27523 C -0.78038 -0.26736 -0.77761 -0.26065 -0.77431 -0.25371 C -0.76997 -0.23195 -0.75955 -0.21111 -0.75174 -0.19144 C -0.74202 -0.1669 -0.73507 -0.1375 -0.72431 -0.11389 C -0.71945 -0.10347 -0.71563 -0.09259 -0.71129 -0.08172 C -0.70851 -0.07454 -0.7033 -0.06019 -0.7033 -0.06019 C -0.69983 -0.03588 -0.68611 -0.01898 -0.67587 6.93889E-18 C -0.67448 0.00254 -0.67379 0.00578 -0.67257 0.00856 C -0.67101 0.01227 -0.66979 0.01597 -0.66788 0.01944 C -0.65886 0.03588 -0.64618 0.05162 -0.63073 0.05602 C -0.62431 0.05787 -0.61771 0.05741 -0.61129 0.0581 C -0.59879 0.06088 -0.59809 0.0625 -0.58229 0.05602 C -0.57917 0.05463 -0.57361 0.04606 -0.57118 0.04305 C -0.56285 0.0331 -0.55365 0.02453 -0.54514 0.01504 C -0.53212 0.00046 -0.53229 0.00926 -0.53229 6.93889E-18 C -0.51979 -0.01667 -0.50764 -0.02037 -0.49063 -0.02361 C -0.46806 -0.02246 -0.44983 -0.02384 -0.42917 -0.01713 C -0.41563 -0.00602 -0.41736 -0.0088 -0.4066 0.0044 C -0.39879 0.01389 -0.39097 0.02569 -0.38073 0.03009 C -0.37413 0.03611 -0.36684 0.04282 -0.35972 0.04745 C -0.35347 0.05162 -0.3434 0.05208 -0.33715 0.0537 C -0.32639 0.05648 -0.31615 0.05879 -0.30504 0.06018 C -0.29097 0.05949 -0.27691 0.05926 -0.2632 0.0581 C -0.25486 0.05741 -0.23941 0.04676 -0.23229 0.04305 C -0.22413 0.03866 -0.21476 0.03727 -0.2066 0.03241 C -0.18559 0.01921 -0.19774 0.02338 -0.18229 0.01944 C -0.17535 0.01319 -0.16719 0.00949 -0.1599 0.0044 C -0.15764 0.00301 -0.15556 0.00139 -0.1533 6.93889E-18 C -0.15139 -0.00139 -0.14705 -0.00417 -0.14705 -0.00417 C -0.13264 -0.00185 -0.13785 -0.00463 -0.13073 6.93889E-18 C -0.1092 -0.00347 -0.08802 -0.00672 -0.06615 -0.00857 C -0.05972 -0.00718 -0.05313 -0.00672 -0.04688 -0.00417 C -0.04427 -0.00301 -0.04288 0.00046 -0.04045 0.00208 C -0.03455 0.00602 -0.02726 0.00787 -0.02101 0.01088 C -0.01528 0.00995 -1.66667E-6 0.01273 -1.66667E-6 6.93889E-18 " pathEditMode="relative" ptsTypes="fffffffffffffffffffffffffffffffffffffffA">
                                      <p:cBhvr>
                                        <p:cTn id="33" dur="6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98872 -0.62361 C -0.98491 -0.625 -0.98126 -0.6287 -0.97744 -0.62801 C -0.96633 -0.62592 -0.95557 -0.6206 -0.94515 -0.61504 C -0.94168 -0.61319 -0.92883 -0.5956 -0.92744 -0.59352 C -0.91581 -0.57592 -0.9106 -0.56204 -0.90157 -0.5419 C -0.89914 -0.53657 -0.89897 -0.53009 -0.89671 -0.52477 C -0.89428 -0.51875 -0.89098 -0.51366 -0.88872 -0.50764 C -0.88716 -0.50324 -0.88543 -0.49907 -0.88386 -0.49467 C -0.87987 -0.46736 -0.87553 -0.43704 -0.85817 -0.41944 C -0.84636 -0.39305 -0.83317 -0.36713 -0.81477 -0.34838 C -0.81095 -0.34467 -0.80556 -0.34491 -0.80157 -0.3419 C -0.78438 -0.32917 -0.76355 -0.3044 -0.74359 -0.29884 C -0.7231 -0.29305 -0.70522 -0.29282 -0.68716 -0.27754 C -0.68195 -0.27824 -0.6764 -0.27754 -0.67102 -0.27963 C -0.66893 -0.28055 -0.66824 -0.28449 -0.66633 -0.28611 C -0.66477 -0.28727 -0.66286 -0.2875 -0.66129 -0.28819 C -0.65435 -0.29768 -0.64966 -0.29583 -0.64046 -0.29884 C -0.63056 -0.29815 -0.62102 -0.29792 -0.61129 -0.29676 C -0.58942 -0.29421 -0.56859 -0.2787 -0.54845 -0.26875 C -0.5323 -0.26065 -0.51841 -0.25509 -0.50331 -0.24305 C -0.49272 -0.21574 -0.49671 -0.17546 -0.49671 -0.14629 C -0.49237 -0.13727 -0.479 -0.12477 -0.479 -0.12477 C -0.47379 -0.10717 -0.46025 -0.09514 -0.45001 -0.08171 C -0.44758 -0.07847 -0.44341 -0.07963 -0.44029 -0.07754 C -0.4382 -0.07616 -0.43612 -0.07454 -0.43404 -0.07315 C -0.429 -0.07384 -0.42397 -0.07268 -0.41963 -0.07523 C -0.41702 -0.07662 -0.41633 -0.08102 -0.41459 -0.08379 C -0.40782 -0.09421 -0.40452 -0.1044 -0.39845 -0.1162 C -0.39584 -0.12129 -0.39254 -0.12569 -0.39029 -0.13125 C -0.38803 -0.1375 -0.38647 -0.14444 -0.38404 -0.15046 C -0.38004 -0.15949 -0.37119 -0.17639 -0.37119 -0.17639 C -0.36945 -0.18866 -0.36442 -0.19491 -0.36129 -0.20648 C -0.34949 -0.25278 -0.33143 -0.28842 -0.30157 -0.31829 C -0.29793 -0.32199 -0.29272 -0.32176 -0.28872 -0.32477 C -0.28091 -0.33079 -0.27362 -0.33796 -0.26459 -0.3419 C -0.25661 -0.34907 -0.25018 -0.34884 -0.24029 -0.35046 C -0.22848 -0.34838 -0.21668 -0.34676 -0.20487 -0.34421 C -0.19723 -0.34259 -0.19463 -0.33449 -0.18872 -0.32917 C -0.18369 -0.32477 -0.17779 -0.32245 -0.17258 -0.31829 C -0.16789 -0.30995 -0.16477 -0.30139 -0.16459 -0.29028 C -0.16425 -0.23217 -0.16459 -0.1743 -0.16459 -0.1162 C -0.12813 -0.11991 -0.13195 -0.12037 -0.079 -0.1162 C -0.07831 -0.1162 -0.06181 -0.11296 -0.05643 -0.10972 C -0.05209 -0.10717 -0.04359 -0.10116 -0.04359 -0.10116 C -0.04011 -0.09653 -0.03768 -0.09051 -0.03386 -0.08611 C -0.03056 -0.08241 -0.02605 -0.08102 -0.02258 -0.07754 C -0.00695 -0.06204 -0.01129 -0.06829 -0.00331 -0.0537 C 0.00051 -0.03472 -5.27778E-6 -0.0206 -5.27778E-6 3.33333E-6 " pathEditMode="relative" ptsTypes="fffffffffffffffffffffffffffffffffffffffffffffffA">
                                      <p:cBhvr>
                                        <p:cTn id="35" dur="7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11" descr="C:\Users\Ludmila Eisová\AppData\Local\Microsoft\Windows\Temporary Internet Files\Content.IE5\UZTM5EZ0\MC9003315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91211" y="103239"/>
            <a:ext cx="1333974" cy="106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0219" y="4336025"/>
            <a:ext cx="1420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uli_án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95948" y="5771536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Bo_eš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9549" y="2900516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d</a:t>
            </a:r>
            <a:r>
              <a:rPr lang="cs-CZ" sz="2800" dirty="0" err="1" smtClean="0"/>
              <a:t>u_en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1845" y="5766618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h</a:t>
            </a:r>
            <a:r>
              <a:rPr lang="cs-CZ" sz="2800" dirty="0" err="1" smtClean="0"/>
              <a:t>ou_a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852" y="4326193"/>
            <a:ext cx="1277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j</a:t>
            </a:r>
            <a:r>
              <a:rPr lang="cs-CZ" sz="2800" dirty="0" err="1" smtClean="0"/>
              <a:t>a_lko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7522" y="1410930"/>
            <a:ext cx="1822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k</a:t>
            </a:r>
            <a:r>
              <a:rPr lang="cs-CZ" sz="2800" dirty="0" err="1" smtClean="0"/>
              <a:t>ou_elna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94271" y="1460089"/>
            <a:ext cx="108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</a:t>
            </a:r>
            <a:r>
              <a:rPr lang="cs-CZ" sz="2800" dirty="0" err="1" smtClean="0"/>
              <a:t>atel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65754" y="1465006"/>
            <a:ext cx="1037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_alík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8464" y="5732206"/>
            <a:ext cx="1688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c</a:t>
            </a:r>
            <a:r>
              <a:rPr lang="cs-CZ" sz="2800" dirty="0" err="1" smtClean="0"/>
              <a:t>o_ánek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9637" y="2905433"/>
            <a:ext cx="14122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ko_yto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6877" y="1435508"/>
            <a:ext cx="1488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p</a:t>
            </a:r>
            <a:r>
              <a:rPr lang="cs-CZ" sz="2800" dirty="0" err="1" smtClean="0"/>
              <a:t>ove_e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69974" y="4301614"/>
            <a:ext cx="1246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z</a:t>
            </a:r>
            <a:r>
              <a:rPr lang="cs-CZ" sz="2800" dirty="0" err="1" smtClean="0"/>
              <a:t>o_ák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98605" y="2875936"/>
            <a:ext cx="136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</a:t>
            </a:r>
            <a:r>
              <a:rPr lang="cs-CZ" sz="2800" dirty="0" err="1" smtClean="0"/>
              <a:t>aleko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6761" y="4340942"/>
            <a:ext cx="136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k</a:t>
            </a:r>
            <a:r>
              <a:rPr lang="cs-CZ" sz="2800" dirty="0" err="1" smtClean="0"/>
              <a:t>ole_a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297" y="5791199"/>
            <a:ext cx="1298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Ra_ek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35278" y="4336027"/>
            <a:ext cx="1308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a_ule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4129" y="1435509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b</a:t>
            </a:r>
            <a:r>
              <a:rPr lang="cs-CZ" sz="2800" dirty="0" err="1" smtClean="0"/>
              <a:t>u_en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2798" y="2856271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j</a:t>
            </a:r>
            <a:r>
              <a:rPr lang="cs-CZ" sz="2800" dirty="0" err="1" smtClean="0"/>
              <a:t>e_eme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94270" y="2905432"/>
            <a:ext cx="995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r</a:t>
            </a:r>
            <a:r>
              <a:rPr lang="cs-CZ" sz="2800" dirty="0" err="1" smtClean="0"/>
              <a:t>y_a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1175" y="5737123"/>
            <a:ext cx="1236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c</a:t>
            </a:r>
            <a:r>
              <a:rPr lang="cs-CZ" sz="2800" dirty="0" err="1" smtClean="0"/>
              <a:t>i_ule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01897" y="5176684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482347" y="2305664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38684" y="371167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781366" y="899650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p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340940" y="3721509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82179" y="223683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33483" y="3731341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453148" y="2246670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850490" y="5201264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7418" y="2285998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16076" y="99305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492478" y="517668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326193" y="5152104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755923" y="96847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801897" y="3701845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8116530" y="889819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d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027175" y="517176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58350" y="2300748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30824" y="3692013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33600" y="96847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d</a:t>
            </a:r>
          </a:p>
        </p:txBody>
      </p:sp>
      <p:pic>
        <p:nvPicPr>
          <p:cNvPr id="1026" name="Picture 2" descr="C:\Users\Ludmila Eisová\AppData\Local\Microsoft\Windows\Temporary Internet Files\Content.IE5\MRI1GFC1\MC90044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702" y="5005920"/>
            <a:ext cx="873237" cy="85610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Zaoblený obdélníkový popisek 42"/>
          <p:cNvSpPr/>
          <p:nvPr/>
        </p:nvSpPr>
        <p:spPr>
          <a:xfrm>
            <a:off x="2949677" y="162232"/>
            <a:ext cx="3952568" cy="884903"/>
          </a:xfrm>
          <a:prstGeom prst="wedgeRoundRectCallout">
            <a:avLst>
              <a:gd name="adj1" fmla="val -69727"/>
              <a:gd name="adj2" fmla="val 1681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Dopište </a:t>
            </a:r>
            <a:r>
              <a:rPr lang="cs-CZ" sz="2800" u="sng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nebo </a:t>
            </a:r>
            <a:r>
              <a:rPr lang="cs-CZ" sz="2800" u="sng" dirty="0" smtClean="0">
                <a:solidFill>
                  <a:srgbClr val="0070C0"/>
                </a:solidFill>
              </a:rPr>
              <a:t>d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nebo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u="sng" dirty="0" smtClean="0">
                <a:solidFill>
                  <a:srgbClr val="FFC000"/>
                </a:solidFill>
              </a:rPr>
              <a:t>p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800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26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hra – obrázky – slova s počáteční hláskou </a:t>
            </a:r>
            <a:r>
              <a:rPr lang="cs-CZ" sz="2400" b="0" u="sng" dirty="0">
                <a:latin typeface="Arial" pitchFamily="34" charset="0"/>
                <a:cs typeface="Arial" pitchFamily="34" charset="0"/>
              </a:rPr>
              <a:t>b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Písmena B, b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B, b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list – Čtení obrázkových slabik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7. list – Čtení 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8. list – Čtení slov, porozumění</a:t>
            </a:r>
            <a:r>
              <a:rPr lang="cs-CZ" sz="2400" b="0" smtClean="0">
                <a:latin typeface="Arial" pitchFamily="34" charset="0"/>
                <a:cs typeface="Arial" pitchFamily="34" charset="0"/>
              </a:rPr>
              <a:t>, doplnění b, d, p</a:t>
            </a:r>
            <a:endParaRPr lang="cs-CZ" sz="2400" b="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32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97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174</TotalTime>
  <Words>299</Words>
  <Application>Microsoft Office PowerPoint</Application>
  <PresentationFormat>Předvádění na obrazovce (4:3)</PresentationFormat>
  <Paragraphs>167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20</cp:revision>
  <dcterms:created xsi:type="dcterms:W3CDTF">2013-02-23T18:54:50Z</dcterms:created>
  <dcterms:modified xsi:type="dcterms:W3CDTF">2013-03-18T21:00:12Z</dcterms:modified>
</cp:coreProperties>
</file>