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500" autoAdjust="0"/>
    <p:restoredTop sz="94660"/>
  </p:normalViewPr>
  <p:slideViewPr>
    <p:cSldViewPr>
      <p:cViewPr>
        <p:scale>
          <a:sx n="76" d="100"/>
          <a:sy n="76" d="100"/>
        </p:scale>
        <p:origin x="-132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VY_12_INOVACE_23_Průběh lidského života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Průběh lidského života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VY_12_INOVACE_23_Průběh lidského života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 Průběh lidského života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442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pomocí jednoduchých odkazů popisuje průběh lidského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doplní jednotlivé etapy lidského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84549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tabuli, různé obrázky věcí kolem nás</a:t>
            </a:r>
          </a:p>
          <a:p>
            <a:r>
              <a:rPr lang="cs-CZ" dirty="0" smtClean="0"/>
              <a:t>Tento materiál slouží jako prezentace nově probíraného učiva, nebo ho lze využít v rámci opakování.</a:t>
            </a:r>
          </a:p>
          <a:p>
            <a:r>
              <a:rPr lang="cs-CZ" dirty="0" smtClean="0"/>
              <a:t>Inovace: </a:t>
            </a:r>
            <a:r>
              <a:rPr lang="cs-CZ" dirty="0" smtClean="0"/>
              <a:t>Interaktivní </a:t>
            </a:r>
            <a:r>
              <a:rPr lang="cs-CZ" dirty="0" smtClean="0"/>
              <a:t>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</a:t>
            </a:r>
            <a:r>
              <a:rPr lang="cs-CZ" dirty="0" smtClean="0"/>
              <a:t>Žáci </a:t>
            </a:r>
            <a:r>
              <a:rPr lang="cs-CZ" dirty="0" smtClean="0"/>
              <a:t>získají informace, které musí znát o průběhu lidského života, doplní jednotlivé etapy lidského </a:t>
            </a:r>
            <a:r>
              <a:rPr lang="cs-CZ" dirty="0" smtClean="0"/>
              <a:t>života.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Průběh lidského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Novorozenec</a:t>
            </a:r>
          </a:p>
          <a:p>
            <a:r>
              <a:rPr lang="cs-CZ" sz="4000" dirty="0" smtClean="0"/>
              <a:t>Kojenec</a:t>
            </a:r>
          </a:p>
          <a:p>
            <a:r>
              <a:rPr lang="cs-CZ" sz="4000" dirty="0" smtClean="0"/>
              <a:t>Batole</a:t>
            </a:r>
          </a:p>
          <a:p>
            <a:r>
              <a:rPr lang="cs-CZ" sz="4000" dirty="0" smtClean="0"/>
              <a:t>Předškolák</a:t>
            </a:r>
          </a:p>
          <a:p>
            <a:r>
              <a:rPr lang="cs-CZ" sz="4000" dirty="0" smtClean="0"/>
              <a:t>Školák</a:t>
            </a:r>
          </a:p>
          <a:p>
            <a:r>
              <a:rPr lang="cs-CZ" sz="4000" dirty="0" smtClean="0"/>
              <a:t>Dospívání</a:t>
            </a:r>
          </a:p>
          <a:p>
            <a:r>
              <a:rPr lang="cs-CZ" sz="4000" dirty="0" smtClean="0"/>
              <a:t>Dospělost </a:t>
            </a:r>
          </a:p>
          <a:p>
            <a:r>
              <a:rPr lang="cs-CZ" sz="4000" dirty="0" smtClean="0"/>
              <a:t>Stáří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Novorozenec   a    kojenec</a:t>
            </a:r>
            <a:endParaRPr lang="cs-CZ" dirty="0"/>
          </a:p>
        </p:txBody>
      </p:sp>
      <p:pic>
        <p:nvPicPr>
          <p:cNvPr id="4" name="Picture 2" descr="C:\Users\Steflova\AppData\Local\Microsoft\Windows\Temporary Internet Files\Content.IE5\WAWZ4KQA\MP90028936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285992"/>
            <a:ext cx="3657600" cy="2401824"/>
          </a:xfrm>
          <a:prstGeom prst="rect">
            <a:avLst/>
          </a:prstGeom>
          <a:noFill/>
        </p:spPr>
      </p:pic>
      <p:pic>
        <p:nvPicPr>
          <p:cNvPr id="2050" name="Picture 2" descr="C:\Users\Steflova\AppData\Local\Microsoft\Windows\Temporary Internet Files\Content.IE5\WPV63YJS\MP9004228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90" y="2143140"/>
            <a:ext cx="3571876" cy="3571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Batole    a    předškolák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6" name="Picture 4" descr="C:\Users\Steflova\AppData\Local\Microsoft\Windows\Temporary Internet Files\Content.IE5\WPV63YJS\MP9004387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34" y="1785950"/>
            <a:ext cx="2714628" cy="4071942"/>
          </a:xfrm>
          <a:prstGeom prst="rect">
            <a:avLst/>
          </a:prstGeom>
          <a:noFill/>
        </p:spPr>
      </p:pic>
      <p:pic>
        <p:nvPicPr>
          <p:cNvPr id="3077" name="Picture 5" descr="C:\Users\Steflova\AppData\Local\Microsoft\Windows\Temporary Internet Files\Content.IE5\2P21ZRHY\MM90036529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928802"/>
            <a:ext cx="3643338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Školák</a:t>
            </a:r>
            <a:endParaRPr lang="cs-CZ" dirty="0"/>
          </a:p>
        </p:txBody>
      </p:sp>
      <p:pic>
        <p:nvPicPr>
          <p:cNvPr id="4100" name="Picture 4" descr="C:\Users\Steflova\AppData\Local\Microsoft\Windows\Temporary Internet Files\Content.IE5\2P21ZRHY\MP90043931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430" y="1600200"/>
            <a:ext cx="5143140" cy="4525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Dospívání  a   dospělost</a:t>
            </a:r>
            <a:endParaRPr lang="cs-CZ" dirty="0"/>
          </a:p>
        </p:txBody>
      </p:sp>
      <p:pic>
        <p:nvPicPr>
          <p:cNvPr id="5122" name="Picture 2" descr="C:\Users\Steflova\AppData\Local\Microsoft\Windows\Temporary Internet Files\Content.IE5\2P21ZRHY\MP90028933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71612"/>
            <a:ext cx="3657600" cy="2407920"/>
          </a:xfrm>
          <a:prstGeom prst="rect">
            <a:avLst/>
          </a:prstGeom>
          <a:noFill/>
        </p:spPr>
      </p:pic>
      <p:pic>
        <p:nvPicPr>
          <p:cNvPr id="5123" name="Picture 3" descr="C:\Users\Steflova\AppData\Local\Microsoft\Windows\Temporary Internet Files\Content.IE5\2P21ZRHY\MP9004383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500174"/>
            <a:ext cx="3349830" cy="4714908"/>
          </a:xfrm>
          <a:prstGeom prst="rect">
            <a:avLst/>
          </a:prstGeom>
          <a:noFill/>
        </p:spPr>
      </p:pic>
      <p:pic>
        <p:nvPicPr>
          <p:cNvPr id="5125" name="Picture 5" descr="C:\Users\Steflova\AppData\Local\Microsoft\Windows\Temporary Internet Files\Content.IE5\8L5RCFQ0\MP9004394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472" y="4139910"/>
            <a:ext cx="3643338" cy="2432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Stáří</a:t>
            </a:r>
            <a:endParaRPr lang="cs-CZ" dirty="0"/>
          </a:p>
        </p:txBody>
      </p:sp>
      <p:pic>
        <p:nvPicPr>
          <p:cNvPr id="6146" name="Picture 2" descr="C:\Users\Steflova\AppData\Local\Microsoft\Windows\Temporary Internet Files\Content.IE5\WPV63YJS\MP900439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1644796"/>
            <a:ext cx="6400800" cy="4498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Když se člověk narodí, je ………………..….. Potom následuje další</a:t>
            </a:r>
          </a:p>
          <a:p>
            <a:pPr>
              <a:buNone/>
            </a:pPr>
            <a:r>
              <a:rPr lang="cs-CZ" dirty="0" smtClean="0"/>
              <a:t>etapa života ……….………….. To je doba, kdy dítě přijímá potravu </a:t>
            </a:r>
          </a:p>
          <a:p>
            <a:pPr>
              <a:buNone/>
            </a:pPr>
            <a:r>
              <a:rPr lang="cs-CZ" dirty="0" smtClean="0"/>
              <a:t>v podobě mléka. Když dítě povyroste, začne poznávat okolí, </a:t>
            </a:r>
          </a:p>
          <a:p>
            <a:pPr>
              <a:buNone/>
            </a:pPr>
            <a:r>
              <a:rPr lang="cs-CZ" dirty="0" smtClean="0"/>
              <a:t>pomalu se začíná pohyboval – leze. Tomuto období říkáme </a:t>
            </a:r>
          </a:p>
          <a:p>
            <a:pPr>
              <a:buNone/>
            </a:pPr>
            <a:r>
              <a:rPr lang="cs-CZ" dirty="0" smtClean="0"/>
              <a:t>…………..…… Kolem šestého roku se dítě stává ………..…………. </a:t>
            </a:r>
          </a:p>
          <a:p>
            <a:pPr>
              <a:buNone/>
            </a:pPr>
            <a:r>
              <a:rPr lang="cs-CZ" dirty="0" smtClean="0"/>
              <a:t>Po ukončení základní školy, přibližně kolem patnáctého roku </a:t>
            </a:r>
          </a:p>
          <a:p>
            <a:pPr>
              <a:buNone/>
            </a:pPr>
            <a:r>
              <a:rPr lang="cs-CZ" dirty="0" smtClean="0"/>
              <a:t>života, přichází fáze………………… Od osmnáctého roku se člověk </a:t>
            </a:r>
          </a:p>
          <a:p>
            <a:pPr>
              <a:buNone/>
            </a:pPr>
            <a:r>
              <a:rPr lang="cs-CZ" dirty="0" smtClean="0"/>
              <a:t>stává takzvaně zletilým, může volit a je trestně odpovědný. </a:t>
            </a:r>
          </a:p>
          <a:p>
            <a:pPr>
              <a:buNone/>
            </a:pPr>
            <a:r>
              <a:rPr lang="cs-CZ" dirty="0" smtClean="0"/>
              <a:t>Tato fáze se nazývá ……………………. Trvá nejdéle. Po ní už zbývá </a:t>
            </a:r>
          </a:p>
          <a:p>
            <a:pPr>
              <a:buNone/>
            </a:pPr>
            <a:r>
              <a:rPr lang="cs-CZ" dirty="0" smtClean="0"/>
              <a:t>poslední období ………………… Lidský život je zakončen smrtí.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Průběh lidského života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35515"/>
            <a:ext cx="9144000" cy="6586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251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792" y="428604"/>
            <a:ext cx="7900416" cy="590092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HPIM25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10833" y="0"/>
            <a:ext cx="5122333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dirty="0" smtClean="0"/>
              <a:t>Foto archiv autora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250</Words>
  <Application>Microsoft Office PowerPoint</Application>
  <PresentationFormat>Předvádění na obrazovce (4:3)</PresentationFormat>
  <Paragraphs>43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Průběh lidského života</vt:lpstr>
      <vt:lpstr>Novorozenec   a    kojenec</vt:lpstr>
      <vt:lpstr>Batole    a    předškolák</vt:lpstr>
      <vt:lpstr>Školák</vt:lpstr>
      <vt:lpstr>Dospívání  a   dospělost</vt:lpstr>
      <vt:lpstr>Stáří</vt:lpstr>
      <vt:lpstr>Průběh lidského života 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27</cp:revision>
  <dcterms:created xsi:type="dcterms:W3CDTF">2011-08-21T15:31:45Z</dcterms:created>
  <dcterms:modified xsi:type="dcterms:W3CDTF">2012-03-13T05:38:31Z</dcterms:modified>
</cp:coreProperties>
</file>